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67" r:id="rId4"/>
    <p:sldId id="268" r:id="rId5"/>
    <p:sldId id="270" r:id="rId6"/>
    <p:sldId id="271" r:id="rId7"/>
    <p:sldId id="273" r:id="rId8"/>
    <p:sldId id="272" r:id="rId9"/>
    <p:sldId id="258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512BD4"/>
    <a:srgbClr val="EFCA2D"/>
    <a:srgbClr val="B9AAEE"/>
    <a:srgbClr val="190649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84214" autoAdjust="0"/>
  </p:normalViewPr>
  <p:slideViewPr>
    <p:cSldViewPr snapToGrid="0">
      <p:cViewPr varScale="1">
        <p:scale>
          <a:sx n="92" d="100"/>
          <a:sy n="92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Soucoup" userId="c36d6d56-1c53-4dcd-8508-d3f99769bdb1" providerId="ADAL" clId="{4D854614-3D38-4B14-9AB2-346C65717466}"/>
    <pc:docChg chg="undo custSel addSld delSld modSld sldOrd modMainMaster">
      <pc:chgData name="Matt Soucoup" userId="c36d6d56-1c53-4dcd-8508-d3f99769bdb1" providerId="ADAL" clId="{4D854614-3D38-4B14-9AB2-346C65717466}" dt="2022-11-08T14:26:33.570" v="3569" actId="729"/>
      <pc:docMkLst>
        <pc:docMk/>
      </pc:docMkLst>
      <pc:sldChg chg="modSp mod">
        <pc:chgData name="Matt Soucoup" userId="c36d6d56-1c53-4dcd-8508-d3f99769bdb1" providerId="ADAL" clId="{4D854614-3D38-4B14-9AB2-346C65717466}" dt="2022-10-31T19:59:37.915" v="130" actId="20577"/>
        <pc:sldMkLst>
          <pc:docMk/>
          <pc:sldMk cId="2455987815" sldId="257"/>
        </pc:sldMkLst>
        <pc:spChg chg="mod">
          <ac:chgData name="Matt Soucoup" userId="c36d6d56-1c53-4dcd-8508-d3f99769bdb1" providerId="ADAL" clId="{4D854614-3D38-4B14-9AB2-346C65717466}" dt="2022-10-31T19:58:38.123" v="59" actId="27636"/>
          <ac:spMkLst>
            <pc:docMk/>
            <pc:sldMk cId="2455987815" sldId="257"/>
            <ac:spMk id="2" creationId="{F536FA4A-2F54-BB42-2464-78B9DB30381E}"/>
          </ac:spMkLst>
        </pc:spChg>
        <pc:spChg chg="mod">
          <ac:chgData name="Matt Soucoup" userId="c36d6d56-1c53-4dcd-8508-d3f99769bdb1" providerId="ADAL" clId="{4D854614-3D38-4B14-9AB2-346C65717466}" dt="2022-10-31T19:59:37.915" v="130" actId="20577"/>
          <ac:spMkLst>
            <pc:docMk/>
            <pc:sldMk cId="2455987815" sldId="257"/>
            <ac:spMk id="3" creationId="{D8D53EF0-741B-FABA-3A92-7027C393D23C}"/>
          </ac:spMkLst>
        </pc:spChg>
      </pc:sldChg>
      <pc:sldChg chg="modSp mod">
        <pc:chgData name="Matt Soucoup" userId="c36d6d56-1c53-4dcd-8508-d3f99769bdb1" providerId="ADAL" clId="{4D854614-3D38-4B14-9AB2-346C65717466}" dt="2022-10-31T21:43:58.619" v="2690" actId="20577"/>
        <pc:sldMkLst>
          <pc:docMk/>
          <pc:sldMk cId="2669783093" sldId="258"/>
        </pc:sldMkLst>
        <pc:spChg chg="mod">
          <ac:chgData name="Matt Soucoup" userId="c36d6d56-1c53-4dcd-8508-d3f99769bdb1" providerId="ADAL" clId="{4D854614-3D38-4B14-9AB2-346C65717466}" dt="2022-10-31T21:37:28.478" v="2160" actId="20577"/>
          <ac:spMkLst>
            <pc:docMk/>
            <pc:sldMk cId="2669783093" sldId="258"/>
            <ac:spMk id="2" creationId="{39848AF0-3BAE-F08E-29EA-EDC5F419CDB0}"/>
          </ac:spMkLst>
        </pc:spChg>
        <pc:spChg chg="mod">
          <ac:chgData name="Matt Soucoup" userId="c36d6d56-1c53-4dcd-8508-d3f99769bdb1" providerId="ADAL" clId="{4D854614-3D38-4B14-9AB2-346C65717466}" dt="2022-10-31T21:43:58.619" v="2690" actId="20577"/>
          <ac:spMkLst>
            <pc:docMk/>
            <pc:sldMk cId="2669783093" sldId="258"/>
            <ac:spMk id="3" creationId="{0A8E0072-F383-D287-F6BE-296479C9CF20}"/>
          </ac:spMkLst>
        </pc:spChg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1461452647" sldId="259"/>
        </pc:sldMkLst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3930136388" sldId="260"/>
        </pc:sldMkLst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3790377926" sldId="261"/>
        </pc:sldMkLst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4209358224" sldId="262"/>
        </pc:sldMkLst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162990408" sldId="263"/>
        </pc:sldMkLst>
      </pc:sldChg>
      <pc:sldChg chg="del">
        <pc:chgData name="Matt Soucoup" userId="c36d6d56-1c53-4dcd-8508-d3f99769bdb1" providerId="ADAL" clId="{4D854614-3D38-4B14-9AB2-346C65717466}" dt="2022-10-31T22:36:56.454" v="3447" actId="47"/>
        <pc:sldMkLst>
          <pc:docMk/>
          <pc:sldMk cId="3630662298" sldId="264"/>
        </pc:sldMkLst>
      </pc:sldChg>
      <pc:sldChg chg="addSp delSp modSp new del mod">
        <pc:chgData name="Matt Soucoup" userId="c36d6d56-1c53-4dcd-8508-d3f99769bdb1" providerId="ADAL" clId="{4D854614-3D38-4B14-9AB2-346C65717466}" dt="2022-10-31T20:35:35.211" v="643" actId="2696"/>
        <pc:sldMkLst>
          <pc:docMk/>
          <pc:sldMk cId="3017400123" sldId="266"/>
        </pc:sldMkLst>
        <pc:spChg chg="del">
          <ac:chgData name="Matt Soucoup" userId="c36d6d56-1c53-4dcd-8508-d3f99769bdb1" providerId="ADAL" clId="{4D854614-3D38-4B14-9AB2-346C65717466}" dt="2022-10-31T20:04:37.861" v="134" actId="931"/>
          <ac:spMkLst>
            <pc:docMk/>
            <pc:sldMk cId="3017400123" sldId="266"/>
            <ac:spMk id="2" creationId="{80EAF41E-7493-041C-440B-4582606F19E6}"/>
          </ac:spMkLst>
        </pc:spChg>
        <pc:spChg chg="add del">
          <ac:chgData name="Matt Soucoup" userId="c36d6d56-1c53-4dcd-8508-d3f99769bdb1" providerId="ADAL" clId="{4D854614-3D38-4B14-9AB2-346C65717466}" dt="2022-10-31T20:03:53.110" v="133" actId="22"/>
          <ac:spMkLst>
            <pc:docMk/>
            <pc:sldMk cId="3017400123" sldId="266"/>
            <ac:spMk id="5" creationId="{78DAD4FA-7744-792C-58FE-292F4C07AE35}"/>
          </ac:spMkLst>
        </pc:spChg>
        <pc:picChg chg="add mod">
          <ac:chgData name="Matt Soucoup" userId="c36d6d56-1c53-4dcd-8508-d3f99769bdb1" providerId="ADAL" clId="{4D854614-3D38-4B14-9AB2-346C65717466}" dt="2022-10-31T20:04:48.145" v="137" actId="1076"/>
          <ac:picMkLst>
            <pc:docMk/>
            <pc:sldMk cId="3017400123" sldId="266"/>
            <ac:picMk id="7" creationId="{922E5A52-EAB6-96BD-633D-58D6670E1B1E}"/>
          </ac:picMkLst>
        </pc:picChg>
      </pc:sldChg>
      <pc:sldChg chg="addSp delSp modSp new mod ord modAnim">
        <pc:chgData name="Matt Soucoup" userId="c36d6d56-1c53-4dcd-8508-d3f99769bdb1" providerId="ADAL" clId="{4D854614-3D38-4B14-9AB2-346C65717466}" dt="2022-10-31T20:34:00.035" v="642"/>
        <pc:sldMkLst>
          <pc:docMk/>
          <pc:sldMk cId="1192417253" sldId="267"/>
        </pc:sldMkLst>
        <pc:spChg chg="mod">
          <ac:chgData name="Matt Soucoup" userId="c36d6d56-1c53-4dcd-8508-d3f99769bdb1" providerId="ADAL" clId="{4D854614-3D38-4B14-9AB2-346C65717466}" dt="2022-10-31T20:12:46.078" v="231" actId="20577"/>
          <ac:spMkLst>
            <pc:docMk/>
            <pc:sldMk cId="1192417253" sldId="267"/>
            <ac:spMk id="2" creationId="{31C6504A-C578-7C1D-1198-A9AAD69740A9}"/>
          </ac:spMkLst>
        </pc:spChg>
        <pc:spChg chg="del mod">
          <ac:chgData name="Matt Soucoup" userId="c36d6d56-1c53-4dcd-8508-d3f99769bdb1" providerId="ADAL" clId="{4D854614-3D38-4B14-9AB2-346C65717466}" dt="2022-10-31T20:19:38.430" v="392" actId="931"/>
          <ac:spMkLst>
            <pc:docMk/>
            <pc:sldMk cId="1192417253" sldId="267"/>
            <ac:spMk id="3" creationId="{56AA4E08-1D8D-3FA0-EA51-68DDA4856754}"/>
          </ac:spMkLst>
        </pc:spChg>
        <pc:spChg chg="del mod">
          <ac:chgData name="Matt Soucoup" userId="c36d6d56-1c53-4dcd-8508-d3f99769bdb1" providerId="ADAL" clId="{4D854614-3D38-4B14-9AB2-346C65717466}" dt="2022-10-31T20:24:29.713" v="486" actId="478"/>
          <ac:spMkLst>
            <pc:docMk/>
            <pc:sldMk cId="1192417253" sldId="267"/>
            <ac:spMk id="4" creationId="{592F3588-276A-FCDE-2726-5DAB8137F2A3}"/>
          </ac:spMkLst>
        </pc:spChg>
        <pc:spChg chg="add mod">
          <ac:chgData name="Matt Soucoup" userId="c36d6d56-1c53-4dcd-8508-d3f99769bdb1" providerId="ADAL" clId="{4D854614-3D38-4B14-9AB2-346C65717466}" dt="2022-10-31T20:15:45.919" v="336" actId="2711"/>
          <ac:spMkLst>
            <pc:docMk/>
            <pc:sldMk cId="1192417253" sldId="267"/>
            <ac:spMk id="5" creationId="{3DCC237C-6890-273F-45FF-CC87C9B074E5}"/>
          </ac:spMkLst>
        </pc:spChg>
        <pc:spChg chg="add mod">
          <ac:chgData name="Matt Soucoup" userId="c36d6d56-1c53-4dcd-8508-d3f99769bdb1" providerId="ADAL" clId="{4D854614-3D38-4B14-9AB2-346C65717466}" dt="2022-10-31T20:16:03.422" v="338" actId="20577"/>
          <ac:spMkLst>
            <pc:docMk/>
            <pc:sldMk cId="1192417253" sldId="267"/>
            <ac:spMk id="6" creationId="{F20EB664-CC70-9D2C-43CD-DC72D873FA71}"/>
          </ac:spMkLst>
        </pc:spChg>
        <pc:spChg chg="add mod">
          <ac:chgData name="Matt Soucoup" userId="c36d6d56-1c53-4dcd-8508-d3f99769bdb1" providerId="ADAL" clId="{4D854614-3D38-4B14-9AB2-346C65717466}" dt="2022-10-31T20:20:45.436" v="429" actId="1076"/>
          <ac:spMkLst>
            <pc:docMk/>
            <pc:sldMk cId="1192417253" sldId="267"/>
            <ac:spMk id="9" creationId="{2AA20E45-D72B-380A-B75C-56E1EB83675A}"/>
          </ac:spMkLst>
        </pc:spChg>
        <pc:spChg chg="add mod">
          <ac:chgData name="Matt Soucoup" userId="c36d6d56-1c53-4dcd-8508-d3f99769bdb1" providerId="ADAL" clId="{4D854614-3D38-4B14-9AB2-346C65717466}" dt="2022-10-31T20:21:43.835" v="454" actId="20577"/>
          <ac:spMkLst>
            <pc:docMk/>
            <pc:sldMk cId="1192417253" sldId="267"/>
            <ac:spMk id="11" creationId="{A1634F24-B0FB-289A-4C35-253D66A2D46B}"/>
          </ac:spMkLst>
        </pc:spChg>
        <pc:spChg chg="add mod">
          <ac:chgData name="Matt Soucoup" userId="c36d6d56-1c53-4dcd-8508-d3f99769bdb1" providerId="ADAL" clId="{4D854614-3D38-4B14-9AB2-346C65717466}" dt="2022-10-31T20:21:52.277" v="477" actId="20577"/>
          <ac:spMkLst>
            <pc:docMk/>
            <pc:sldMk cId="1192417253" sldId="267"/>
            <ac:spMk id="13" creationId="{764B2FE2-BA00-6ADD-306D-B5B05BC4990E}"/>
          </ac:spMkLst>
        </pc:spChg>
        <pc:spChg chg="add mod">
          <ac:chgData name="Matt Soucoup" userId="c36d6d56-1c53-4dcd-8508-d3f99769bdb1" providerId="ADAL" clId="{4D854614-3D38-4B14-9AB2-346C65717466}" dt="2022-10-31T20:22:05.880" v="482" actId="20577"/>
          <ac:spMkLst>
            <pc:docMk/>
            <pc:sldMk cId="1192417253" sldId="267"/>
            <ac:spMk id="15" creationId="{3ABAA0E4-5B4F-80BE-4444-102DD8AB5667}"/>
          </ac:spMkLst>
        </pc:spChg>
        <pc:spChg chg="add del mod">
          <ac:chgData name="Matt Soucoup" userId="c36d6d56-1c53-4dcd-8508-d3f99769bdb1" providerId="ADAL" clId="{4D854614-3D38-4B14-9AB2-346C65717466}" dt="2022-10-31T20:24:38.974" v="488" actId="478"/>
          <ac:spMkLst>
            <pc:docMk/>
            <pc:sldMk cId="1192417253" sldId="267"/>
            <ac:spMk id="17" creationId="{DAA770BB-0325-ADE6-9837-252A9BFF6DD3}"/>
          </ac:spMkLst>
        </pc:spChg>
        <pc:spChg chg="add mod">
          <ac:chgData name="Matt Soucoup" userId="c36d6d56-1c53-4dcd-8508-d3f99769bdb1" providerId="ADAL" clId="{4D854614-3D38-4B14-9AB2-346C65717466}" dt="2022-10-31T20:26:05.097" v="511" actId="20577"/>
          <ac:spMkLst>
            <pc:docMk/>
            <pc:sldMk cId="1192417253" sldId="267"/>
            <ac:spMk id="19" creationId="{78C20DEA-C214-4B44-AFFA-D6B4B0FF2078}"/>
          </ac:spMkLst>
        </pc:spChg>
        <pc:spChg chg="add mod">
          <ac:chgData name="Matt Soucoup" userId="c36d6d56-1c53-4dcd-8508-d3f99769bdb1" providerId="ADAL" clId="{4D854614-3D38-4B14-9AB2-346C65717466}" dt="2022-10-31T20:26:33.614" v="527" actId="20577"/>
          <ac:spMkLst>
            <pc:docMk/>
            <pc:sldMk cId="1192417253" sldId="267"/>
            <ac:spMk id="21" creationId="{91CE7EFF-1E45-3F1D-4CB7-83855FEFC20A}"/>
          </ac:spMkLst>
        </pc:spChg>
        <pc:spChg chg="add mod">
          <ac:chgData name="Matt Soucoup" userId="c36d6d56-1c53-4dcd-8508-d3f99769bdb1" providerId="ADAL" clId="{4D854614-3D38-4B14-9AB2-346C65717466}" dt="2022-10-31T20:26:48.699" v="543" actId="20577"/>
          <ac:spMkLst>
            <pc:docMk/>
            <pc:sldMk cId="1192417253" sldId="267"/>
            <ac:spMk id="23" creationId="{BA16DD53-3523-32FD-4CD9-E45CA0B163D2}"/>
          </ac:spMkLst>
        </pc:spChg>
        <pc:spChg chg="add mod">
          <ac:chgData name="Matt Soucoup" userId="c36d6d56-1c53-4dcd-8508-d3f99769bdb1" providerId="ADAL" clId="{4D854614-3D38-4B14-9AB2-346C65717466}" dt="2022-10-31T20:27:24.672" v="555" actId="20577"/>
          <ac:spMkLst>
            <pc:docMk/>
            <pc:sldMk cId="1192417253" sldId="267"/>
            <ac:spMk id="25" creationId="{4562C4A4-6CD8-E161-6805-23F56307E015}"/>
          </ac:spMkLst>
        </pc:spChg>
        <pc:spChg chg="add mod">
          <ac:chgData name="Matt Soucoup" userId="c36d6d56-1c53-4dcd-8508-d3f99769bdb1" providerId="ADAL" clId="{4D854614-3D38-4B14-9AB2-346C65717466}" dt="2022-10-31T20:28:33.471" v="621" actId="1076"/>
          <ac:spMkLst>
            <pc:docMk/>
            <pc:sldMk cId="1192417253" sldId="267"/>
            <ac:spMk id="27" creationId="{9CF5272A-6C30-2626-C8C5-7C99C4CA84F7}"/>
          </ac:spMkLst>
        </pc:spChg>
        <pc:spChg chg="add mod">
          <ac:chgData name="Matt Soucoup" userId="c36d6d56-1c53-4dcd-8508-d3f99769bdb1" providerId="ADAL" clId="{4D854614-3D38-4B14-9AB2-346C65717466}" dt="2022-10-31T20:27:56.836" v="597" actId="20577"/>
          <ac:spMkLst>
            <pc:docMk/>
            <pc:sldMk cId="1192417253" sldId="267"/>
            <ac:spMk id="29" creationId="{76ACE428-DF3D-2891-5893-3C07D3BC5955}"/>
          </ac:spMkLst>
        </pc:spChg>
        <pc:spChg chg="add mod">
          <ac:chgData name="Matt Soucoup" userId="c36d6d56-1c53-4dcd-8508-d3f99769bdb1" providerId="ADAL" clId="{4D854614-3D38-4B14-9AB2-346C65717466}" dt="2022-10-31T20:28:18.566" v="619" actId="20577"/>
          <ac:spMkLst>
            <pc:docMk/>
            <pc:sldMk cId="1192417253" sldId="267"/>
            <ac:spMk id="31" creationId="{E07EB806-E794-D468-DA96-2E2C996F9FBE}"/>
          </ac:spMkLst>
        </pc:spChg>
        <pc:picChg chg="add mod">
          <ac:chgData name="Matt Soucoup" userId="c36d6d56-1c53-4dcd-8508-d3f99769bdb1" providerId="ADAL" clId="{4D854614-3D38-4B14-9AB2-346C65717466}" dt="2022-10-31T20:20:11.118" v="399" actId="1076"/>
          <ac:picMkLst>
            <pc:docMk/>
            <pc:sldMk cId="1192417253" sldId="267"/>
            <ac:picMk id="8" creationId="{C651FB93-BA21-90CC-56C5-71EDFD6A03F0}"/>
          </ac:picMkLst>
        </pc:picChg>
        <pc:picChg chg="add mod">
          <ac:chgData name="Matt Soucoup" userId="c36d6d56-1c53-4dcd-8508-d3f99769bdb1" providerId="ADAL" clId="{4D854614-3D38-4B14-9AB2-346C65717466}" dt="2022-10-31T20:22:22.038" v="483" actId="14826"/>
          <ac:picMkLst>
            <pc:docMk/>
            <pc:sldMk cId="1192417253" sldId="267"/>
            <ac:picMk id="10" creationId="{E451E973-2A29-B603-6020-F44824D94B4A}"/>
          </ac:picMkLst>
        </pc:picChg>
        <pc:picChg chg="add mod">
          <ac:chgData name="Matt Soucoup" userId="c36d6d56-1c53-4dcd-8508-d3f99769bdb1" providerId="ADAL" clId="{4D854614-3D38-4B14-9AB2-346C65717466}" dt="2022-10-31T20:22:53.689" v="484" actId="14826"/>
          <ac:picMkLst>
            <pc:docMk/>
            <pc:sldMk cId="1192417253" sldId="267"/>
            <ac:picMk id="12" creationId="{D3799A14-31F8-24D1-3558-CE31E35495D4}"/>
          </ac:picMkLst>
        </pc:picChg>
        <pc:picChg chg="add mod">
          <ac:chgData name="Matt Soucoup" userId="c36d6d56-1c53-4dcd-8508-d3f99769bdb1" providerId="ADAL" clId="{4D854614-3D38-4B14-9AB2-346C65717466}" dt="2022-10-31T20:23:08.043" v="485" actId="14826"/>
          <ac:picMkLst>
            <pc:docMk/>
            <pc:sldMk cId="1192417253" sldId="267"/>
            <ac:picMk id="14" creationId="{B5801F30-A382-3053-7DD0-5EECC60DF560}"/>
          </ac:picMkLst>
        </pc:picChg>
        <pc:picChg chg="add mod">
          <ac:chgData name="Matt Soucoup" userId="c36d6d56-1c53-4dcd-8508-d3f99769bdb1" providerId="ADAL" clId="{4D854614-3D38-4B14-9AB2-346C65717466}" dt="2022-10-31T20:29:04.417" v="622" actId="14826"/>
          <ac:picMkLst>
            <pc:docMk/>
            <pc:sldMk cId="1192417253" sldId="267"/>
            <ac:picMk id="18" creationId="{1A1DC399-D9C0-E2DA-08AA-0DD45DEAD4E1}"/>
          </ac:picMkLst>
        </pc:picChg>
        <pc:picChg chg="add mod">
          <ac:chgData name="Matt Soucoup" userId="c36d6d56-1c53-4dcd-8508-d3f99769bdb1" providerId="ADAL" clId="{4D854614-3D38-4B14-9AB2-346C65717466}" dt="2022-10-31T20:29:17.681" v="623" actId="14826"/>
          <ac:picMkLst>
            <pc:docMk/>
            <pc:sldMk cId="1192417253" sldId="267"/>
            <ac:picMk id="20" creationId="{755DFE54-3AC4-7980-8716-F0315CDBBF56}"/>
          </ac:picMkLst>
        </pc:picChg>
        <pc:picChg chg="add mod">
          <ac:chgData name="Matt Soucoup" userId="c36d6d56-1c53-4dcd-8508-d3f99769bdb1" providerId="ADAL" clId="{4D854614-3D38-4B14-9AB2-346C65717466}" dt="2022-10-31T20:29:29.264" v="624" actId="14826"/>
          <ac:picMkLst>
            <pc:docMk/>
            <pc:sldMk cId="1192417253" sldId="267"/>
            <ac:picMk id="22" creationId="{69D1987F-2BF3-38F1-9BD0-FED0058D6230}"/>
          </ac:picMkLst>
        </pc:picChg>
        <pc:picChg chg="add mod">
          <ac:chgData name="Matt Soucoup" userId="c36d6d56-1c53-4dcd-8508-d3f99769bdb1" providerId="ADAL" clId="{4D854614-3D38-4B14-9AB2-346C65717466}" dt="2022-10-31T20:29:44.265" v="625" actId="14826"/>
          <ac:picMkLst>
            <pc:docMk/>
            <pc:sldMk cId="1192417253" sldId="267"/>
            <ac:picMk id="24" creationId="{A5ECFF15-092D-FE10-CF73-13BA05BBD589}"/>
          </ac:picMkLst>
        </pc:picChg>
        <pc:picChg chg="add mod">
          <ac:chgData name="Matt Soucoup" userId="c36d6d56-1c53-4dcd-8508-d3f99769bdb1" providerId="ADAL" clId="{4D854614-3D38-4B14-9AB2-346C65717466}" dt="2022-10-31T20:29:58.122" v="626" actId="14826"/>
          <ac:picMkLst>
            <pc:docMk/>
            <pc:sldMk cId="1192417253" sldId="267"/>
            <ac:picMk id="26" creationId="{4C6DF80C-06BA-EC3F-0CA9-129FD4ECE4CC}"/>
          </ac:picMkLst>
        </pc:picChg>
        <pc:picChg chg="add mod">
          <ac:chgData name="Matt Soucoup" userId="c36d6d56-1c53-4dcd-8508-d3f99769bdb1" providerId="ADAL" clId="{4D854614-3D38-4B14-9AB2-346C65717466}" dt="2022-10-31T20:30:09.815" v="627" actId="14826"/>
          <ac:picMkLst>
            <pc:docMk/>
            <pc:sldMk cId="1192417253" sldId="267"/>
            <ac:picMk id="28" creationId="{0AB933E0-1409-A358-FD68-CA7050AD38BA}"/>
          </ac:picMkLst>
        </pc:picChg>
        <pc:picChg chg="add mod">
          <ac:chgData name="Matt Soucoup" userId="c36d6d56-1c53-4dcd-8508-d3f99769bdb1" providerId="ADAL" clId="{4D854614-3D38-4B14-9AB2-346C65717466}" dt="2022-10-31T20:30:26.671" v="628" actId="14826"/>
          <ac:picMkLst>
            <pc:docMk/>
            <pc:sldMk cId="1192417253" sldId="267"/>
            <ac:picMk id="30" creationId="{A5D8E24F-9134-14A5-9221-CD8B575FEE19}"/>
          </ac:picMkLst>
        </pc:picChg>
      </pc:sldChg>
      <pc:sldChg chg="addSp delSp modSp new mod">
        <pc:chgData name="Matt Soucoup" userId="c36d6d56-1c53-4dcd-8508-d3f99769bdb1" providerId="ADAL" clId="{4D854614-3D38-4B14-9AB2-346C65717466}" dt="2022-10-31T21:02:00.335" v="1270" actId="14100"/>
        <pc:sldMkLst>
          <pc:docMk/>
          <pc:sldMk cId="1117375018" sldId="268"/>
        </pc:sldMkLst>
        <pc:spChg chg="mod">
          <ac:chgData name="Matt Soucoup" userId="c36d6d56-1c53-4dcd-8508-d3f99769bdb1" providerId="ADAL" clId="{4D854614-3D38-4B14-9AB2-346C65717466}" dt="2022-10-31T20:38:38.012" v="671" actId="20577"/>
          <ac:spMkLst>
            <pc:docMk/>
            <pc:sldMk cId="1117375018" sldId="268"/>
            <ac:spMk id="2" creationId="{514CEA24-9D88-4859-E648-C985B7EF6835}"/>
          </ac:spMkLst>
        </pc:spChg>
        <pc:spChg chg="del">
          <ac:chgData name="Matt Soucoup" userId="c36d6d56-1c53-4dcd-8508-d3f99769bdb1" providerId="ADAL" clId="{4D854614-3D38-4B14-9AB2-346C65717466}" dt="2022-10-31T20:38:43.152" v="672" actId="478"/>
          <ac:spMkLst>
            <pc:docMk/>
            <pc:sldMk cId="1117375018" sldId="268"/>
            <ac:spMk id="3" creationId="{A58E2BDC-A243-6065-9C11-893ADBD3DB17}"/>
          </ac:spMkLst>
        </pc:spChg>
        <pc:spChg chg="add mod">
          <ac:chgData name="Matt Soucoup" userId="c36d6d56-1c53-4dcd-8508-d3f99769bdb1" providerId="ADAL" clId="{4D854614-3D38-4B14-9AB2-346C65717466}" dt="2022-10-31T20:47:43.255" v="811" actId="164"/>
          <ac:spMkLst>
            <pc:docMk/>
            <pc:sldMk cId="1117375018" sldId="268"/>
            <ac:spMk id="7" creationId="{7FB735DD-D690-8C57-E82C-E659E0CD9B00}"/>
          </ac:spMkLst>
        </pc:spChg>
        <pc:spChg chg="add mod">
          <ac:chgData name="Matt Soucoup" userId="c36d6d56-1c53-4dcd-8508-d3f99769bdb1" providerId="ADAL" clId="{4D854614-3D38-4B14-9AB2-346C65717466}" dt="2022-10-31T20:47:48.306" v="812" actId="164"/>
          <ac:spMkLst>
            <pc:docMk/>
            <pc:sldMk cId="1117375018" sldId="268"/>
            <ac:spMk id="8" creationId="{8FCF1DBA-DD98-EEAA-1350-A44936487150}"/>
          </ac:spMkLst>
        </pc:spChg>
        <pc:spChg chg="add mod">
          <ac:chgData name="Matt Soucoup" userId="c36d6d56-1c53-4dcd-8508-d3f99769bdb1" providerId="ADAL" clId="{4D854614-3D38-4B14-9AB2-346C65717466}" dt="2022-10-31T20:47:52.873" v="813" actId="164"/>
          <ac:spMkLst>
            <pc:docMk/>
            <pc:sldMk cId="1117375018" sldId="268"/>
            <ac:spMk id="10" creationId="{AE7EB2F2-085C-AE99-FC09-5144DF40CB32}"/>
          </ac:spMkLst>
        </pc:spChg>
        <pc:spChg chg="add mod">
          <ac:chgData name="Matt Soucoup" userId="c36d6d56-1c53-4dcd-8508-d3f99769bdb1" providerId="ADAL" clId="{4D854614-3D38-4B14-9AB2-346C65717466}" dt="2022-10-31T20:48:03.123" v="815" actId="164"/>
          <ac:spMkLst>
            <pc:docMk/>
            <pc:sldMk cId="1117375018" sldId="268"/>
            <ac:spMk id="12" creationId="{651822E4-4FFC-5FB0-25B5-530C5F847967}"/>
          </ac:spMkLst>
        </pc:spChg>
        <pc:spChg chg="add mod">
          <ac:chgData name="Matt Soucoup" userId="c36d6d56-1c53-4dcd-8508-d3f99769bdb1" providerId="ADAL" clId="{4D854614-3D38-4B14-9AB2-346C65717466}" dt="2022-10-31T20:47:57.952" v="814" actId="164"/>
          <ac:spMkLst>
            <pc:docMk/>
            <pc:sldMk cId="1117375018" sldId="268"/>
            <ac:spMk id="14" creationId="{D0CE5F86-B5E5-3E35-AB34-8C4A1DAE87B3}"/>
          </ac:spMkLst>
        </pc:spChg>
        <pc:spChg chg="add mod">
          <ac:chgData name="Matt Soucoup" userId="c36d6d56-1c53-4dcd-8508-d3f99769bdb1" providerId="ADAL" clId="{4D854614-3D38-4B14-9AB2-346C65717466}" dt="2022-10-31T20:48:08.543" v="816" actId="164"/>
          <ac:spMkLst>
            <pc:docMk/>
            <pc:sldMk cId="1117375018" sldId="268"/>
            <ac:spMk id="16" creationId="{76474971-F4A1-85D0-7746-AAAAE44D261F}"/>
          </ac:spMkLst>
        </pc:spChg>
        <pc:spChg chg="mod">
          <ac:chgData name="Matt Soucoup" userId="c36d6d56-1c53-4dcd-8508-d3f99769bdb1" providerId="ADAL" clId="{4D854614-3D38-4B14-9AB2-346C65717466}" dt="2022-10-31T20:51:36.315" v="859" actId="20577"/>
          <ac:spMkLst>
            <pc:docMk/>
            <pc:sldMk cId="1117375018" sldId="268"/>
            <ac:spMk id="25" creationId="{B06D02E7-CD4D-FA40-D061-C931F1B58046}"/>
          </ac:spMkLst>
        </pc:spChg>
        <pc:spChg chg="mod">
          <ac:chgData name="Matt Soucoup" userId="c36d6d56-1c53-4dcd-8508-d3f99769bdb1" providerId="ADAL" clId="{4D854614-3D38-4B14-9AB2-346C65717466}" dt="2022-10-31T20:52:42.581" v="887" actId="20577"/>
          <ac:spMkLst>
            <pc:docMk/>
            <pc:sldMk cId="1117375018" sldId="268"/>
            <ac:spMk id="28" creationId="{93E18008-276A-9746-E94C-3C6644F6CE58}"/>
          </ac:spMkLst>
        </pc:spChg>
        <pc:spChg chg="add mod ord">
          <ac:chgData name="Matt Soucoup" userId="c36d6d56-1c53-4dcd-8508-d3f99769bdb1" providerId="ADAL" clId="{4D854614-3D38-4B14-9AB2-346C65717466}" dt="2022-10-31T20:56:43.881" v="1141" actId="164"/>
          <ac:spMkLst>
            <pc:docMk/>
            <pc:sldMk cId="1117375018" sldId="268"/>
            <ac:spMk id="29" creationId="{21918A27-92DC-EB4F-9AC8-791EC6943F52}"/>
          </ac:spMkLst>
        </pc:spChg>
        <pc:grpChg chg="add mod">
          <ac:chgData name="Matt Soucoup" userId="c36d6d56-1c53-4dcd-8508-d3f99769bdb1" providerId="ADAL" clId="{4D854614-3D38-4B14-9AB2-346C65717466}" dt="2022-10-31T20:48:38.517" v="822" actId="1076"/>
          <ac:grpSpMkLst>
            <pc:docMk/>
            <pc:sldMk cId="1117375018" sldId="268"/>
            <ac:grpSpMk id="17" creationId="{FB9D083D-3E2B-50FE-B480-C93F9C485CA7}"/>
          </ac:grpSpMkLst>
        </pc:grpChg>
        <pc:grpChg chg="add mod">
          <ac:chgData name="Matt Soucoup" userId="c36d6d56-1c53-4dcd-8508-d3f99769bdb1" providerId="ADAL" clId="{4D854614-3D38-4B14-9AB2-346C65717466}" dt="2022-10-31T20:56:35.961" v="1140" actId="1036"/>
          <ac:grpSpMkLst>
            <pc:docMk/>
            <pc:sldMk cId="1117375018" sldId="268"/>
            <ac:grpSpMk id="18" creationId="{8F7A83B5-747F-19B9-EFD3-82791D8251CF}"/>
          </ac:grpSpMkLst>
        </pc:grpChg>
        <pc:grpChg chg="add mod">
          <ac:chgData name="Matt Soucoup" userId="c36d6d56-1c53-4dcd-8508-d3f99769bdb1" providerId="ADAL" clId="{4D854614-3D38-4B14-9AB2-346C65717466}" dt="2022-10-31T20:56:31.941" v="1127" actId="1036"/>
          <ac:grpSpMkLst>
            <pc:docMk/>
            <pc:sldMk cId="1117375018" sldId="268"/>
            <ac:grpSpMk id="19" creationId="{52602098-512F-2B94-1BC2-A0FE227AF2EE}"/>
          </ac:grpSpMkLst>
        </pc:grpChg>
        <pc:grpChg chg="add mod">
          <ac:chgData name="Matt Soucoup" userId="c36d6d56-1c53-4dcd-8508-d3f99769bdb1" providerId="ADAL" clId="{4D854614-3D38-4B14-9AB2-346C65717466}" dt="2022-10-31T20:56:31.941" v="1127" actId="1036"/>
          <ac:grpSpMkLst>
            <pc:docMk/>
            <pc:sldMk cId="1117375018" sldId="268"/>
            <ac:grpSpMk id="20" creationId="{83277D14-57B6-CF65-6BBE-158AC2B0D679}"/>
          </ac:grpSpMkLst>
        </pc:grpChg>
        <pc:grpChg chg="add mod">
          <ac:chgData name="Matt Soucoup" userId="c36d6d56-1c53-4dcd-8508-d3f99769bdb1" providerId="ADAL" clId="{4D854614-3D38-4B14-9AB2-346C65717466}" dt="2022-10-31T20:56:31.941" v="1127" actId="1036"/>
          <ac:grpSpMkLst>
            <pc:docMk/>
            <pc:sldMk cId="1117375018" sldId="268"/>
            <ac:grpSpMk id="21" creationId="{CEB7DB9D-4D47-393D-7702-DDB8ED19E409}"/>
          </ac:grpSpMkLst>
        </pc:grpChg>
        <pc:grpChg chg="add mod">
          <ac:chgData name="Matt Soucoup" userId="c36d6d56-1c53-4dcd-8508-d3f99769bdb1" providerId="ADAL" clId="{4D854614-3D38-4B14-9AB2-346C65717466}" dt="2022-10-31T20:56:31.941" v="1127" actId="1036"/>
          <ac:grpSpMkLst>
            <pc:docMk/>
            <pc:sldMk cId="1117375018" sldId="268"/>
            <ac:grpSpMk id="22" creationId="{42EDE66E-2765-FA15-566E-45845BC7E594}"/>
          </ac:grpSpMkLst>
        </pc:grpChg>
        <pc:grpChg chg="add mod">
          <ac:chgData name="Matt Soucoup" userId="c36d6d56-1c53-4dcd-8508-d3f99769bdb1" providerId="ADAL" clId="{4D854614-3D38-4B14-9AB2-346C65717466}" dt="2022-10-31T20:56:43.881" v="1141" actId="164"/>
          <ac:grpSpMkLst>
            <pc:docMk/>
            <pc:sldMk cId="1117375018" sldId="268"/>
            <ac:grpSpMk id="23" creationId="{A843DA45-D470-A6B1-7EA8-4920EC10D2E3}"/>
          </ac:grpSpMkLst>
        </pc:grpChg>
        <pc:grpChg chg="add mod">
          <ac:chgData name="Matt Soucoup" userId="c36d6d56-1c53-4dcd-8508-d3f99769bdb1" providerId="ADAL" clId="{4D854614-3D38-4B14-9AB2-346C65717466}" dt="2022-10-31T20:56:43.881" v="1141" actId="164"/>
          <ac:grpSpMkLst>
            <pc:docMk/>
            <pc:sldMk cId="1117375018" sldId="268"/>
            <ac:grpSpMk id="26" creationId="{18EC3EEC-AD9F-2F79-C55F-617ECFE9F6F7}"/>
          </ac:grpSpMkLst>
        </pc:grpChg>
        <pc:grpChg chg="add mod">
          <ac:chgData name="Matt Soucoup" userId="c36d6d56-1c53-4dcd-8508-d3f99769bdb1" providerId="ADAL" clId="{4D854614-3D38-4B14-9AB2-346C65717466}" dt="2022-10-31T20:57:06.978" v="1172" actId="1036"/>
          <ac:grpSpMkLst>
            <pc:docMk/>
            <pc:sldMk cId="1117375018" sldId="268"/>
            <ac:grpSpMk id="30" creationId="{5904AD2F-6383-2B9E-EF7E-9FC9BBFF4E27}"/>
          </ac:grpSpMkLst>
        </pc:grpChg>
        <pc:picChg chg="add mod">
          <ac:chgData name="Matt Soucoup" userId="c36d6d56-1c53-4dcd-8508-d3f99769bdb1" providerId="ADAL" clId="{4D854614-3D38-4B14-9AB2-346C65717466}" dt="2022-10-31T20:47:43.255" v="811" actId="164"/>
          <ac:picMkLst>
            <pc:docMk/>
            <pc:sldMk cId="1117375018" sldId="268"/>
            <ac:picMk id="5" creationId="{2B9A0EE1-36F3-C4F4-1EF0-6E0C3CE42C88}"/>
          </ac:picMkLst>
        </pc:picChg>
        <pc:picChg chg="add mod">
          <ac:chgData name="Matt Soucoup" userId="c36d6d56-1c53-4dcd-8508-d3f99769bdb1" providerId="ADAL" clId="{4D854614-3D38-4B14-9AB2-346C65717466}" dt="2022-10-31T20:47:48.306" v="812" actId="164"/>
          <ac:picMkLst>
            <pc:docMk/>
            <pc:sldMk cId="1117375018" sldId="268"/>
            <ac:picMk id="6" creationId="{6E681074-1D93-34B4-BA40-89064437051E}"/>
          </ac:picMkLst>
        </pc:picChg>
        <pc:picChg chg="add mod">
          <ac:chgData name="Matt Soucoup" userId="c36d6d56-1c53-4dcd-8508-d3f99769bdb1" providerId="ADAL" clId="{4D854614-3D38-4B14-9AB2-346C65717466}" dt="2022-10-31T20:47:52.873" v="813" actId="164"/>
          <ac:picMkLst>
            <pc:docMk/>
            <pc:sldMk cId="1117375018" sldId="268"/>
            <ac:picMk id="9" creationId="{DE65B8F5-5CCD-3930-3DA6-7E52A7B4C89E}"/>
          </ac:picMkLst>
        </pc:picChg>
        <pc:picChg chg="add mod">
          <ac:chgData name="Matt Soucoup" userId="c36d6d56-1c53-4dcd-8508-d3f99769bdb1" providerId="ADAL" clId="{4D854614-3D38-4B14-9AB2-346C65717466}" dt="2022-10-31T20:48:03.123" v="815" actId="164"/>
          <ac:picMkLst>
            <pc:docMk/>
            <pc:sldMk cId="1117375018" sldId="268"/>
            <ac:picMk id="11" creationId="{9A1F420F-1D12-9A84-227A-2AA63985198A}"/>
          </ac:picMkLst>
        </pc:picChg>
        <pc:picChg chg="add mod">
          <ac:chgData name="Matt Soucoup" userId="c36d6d56-1c53-4dcd-8508-d3f99769bdb1" providerId="ADAL" clId="{4D854614-3D38-4B14-9AB2-346C65717466}" dt="2022-10-31T20:47:57.952" v="814" actId="164"/>
          <ac:picMkLst>
            <pc:docMk/>
            <pc:sldMk cId="1117375018" sldId="268"/>
            <ac:picMk id="13" creationId="{2297F544-1663-541D-22D4-2460685E2F81}"/>
          </ac:picMkLst>
        </pc:picChg>
        <pc:picChg chg="add mod">
          <ac:chgData name="Matt Soucoup" userId="c36d6d56-1c53-4dcd-8508-d3f99769bdb1" providerId="ADAL" clId="{4D854614-3D38-4B14-9AB2-346C65717466}" dt="2022-10-31T20:48:08.543" v="816" actId="164"/>
          <ac:picMkLst>
            <pc:docMk/>
            <pc:sldMk cId="1117375018" sldId="268"/>
            <ac:picMk id="15" creationId="{EAED8C25-3D50-A67C-D51E-FCB3C0CB4816}"/>
          </ac:picMkLst>
        </pc:picChg>
        <pc:picChg chg="mod">
          <ac:chgData name="Matt Soucoup" userId="c36d6d56-1c53-4dcd-8508-d3f99769bdb1" providerId="ADAL" clId="{4D854614-3D38-4B14-9AB2-346C65717466}" dt="2022-10-31T20:51:23.556" v="836" actId="14826"/>
          <ac:picMkLst>
            <pc:docMk/>
            <pc:sldMk cId="1117375018" sldId="268"/>
            <ac:picMk id="24" creationId="{2B95C3D3-6483-1101-870B-C13DC3938C77}"/>
          </ac:picMkLst>
        </pc:picChg>
        <pc:picChg chg="mod">
          <ac:chgData name="Matt Soucoup" userId="c36d6d56-1c53-4dcd-8508-d3f99769bdb1" providerId="ADAL" clId="{4D854614-3D38-4B14-9AB2-346C65717466}" dt="2022-10-31T20:52:33.571" v="863" actId="14826"/>
          <ac:picMkLst>
            <pc:docMk/>
            <pc:sldMk cId="1117375018" sldId="268"/>
            <ac:picMk id="27" creationId="{8FF981C2-6F66-B81C-7C84-6D90AC6F4B1E}"/>
          </ac:picMkLst>
        </pc:picChg>
        <pc:cxnChg chg="add mod">
          <ac:chgData name="Matt Soucoup" userId="c36d6d56-1c53-4dcd-8508-d3f99769bdb1" providerId="ADAL" clId="{4D854614-3D38-4B14-9AB2-346C65717466}" dt="2022-10-31T20:58:00.408" v="1198" actId="1076"/>
          <ac:cxnSpMkLst>
            <pc:docMk/>
            <pc:sldMk cId="1117375018" sldId="268"/>
            <ac:cxnSpMk id="32" creationId="{28043ABF-C7A4-BA68-5C37-3255E1145319}"/>
          </ac:cxnSpMkLst>
        </pc:cxnChg>
        <pc:cxnChg chg="add mod">
          <ac:chgData name="Matt Soucoup" userId="c36d6d56-1c53-4dcd-8508-d3f99769bdb1" providerId="ADAL" clId="{4D854614-3D38-4B14-9AB2-346C65717466}" dt="2022-10-31T20:58:29.462" v="1202" actId="1076"/>
          <ac:cxnSpMkLst>
            <pc:docMk/>
            <pc:sldMk cId="1117375018" sldId="268"/>
            <ac:cxnSpMk id="33" creationId="{3C832224-491E-A509-4CAB-6ECA6C7D053E}"/>
          </ac:cxnSpMkLst>
        </pc:cxnChg>
        <pc:cxnChg chg="add mod">
          <ac:chgData name="Matt Soucoup" userId="c36d6d56-1c53-4dcd-8508-d3f99769bdb1" providerId="ADAL" clId="{4D854614-3D38-4B14-9AB2-346C65717466}" dt="2022-10-31T20:58:38.812" v="1204" actId="1076"/>
          <ac:cxnSpMkLst>
            <pc:docMk/>
            <pc:sldMk cId="1117375018" sldId="268"/>
            <ac:cxnSpMk id="35" creationId="{283B4A68-76BB-9903-9C37-80B51C980140}"/>
          </ac:cxnSpMkLst>
        </pc:cxnChg>
        <pc:cxnChg chg="add mod">
          <ac:chgData name="Matt Soucoup" userId="c36d6d56-1c53-4dcd-8508-d3f99769bdb1" providerId="ADAL" clId="{4D854614-3D38-4B14-9AB2-346C65717466}" dt="2022-10-31T20:59:26.068" v="1228" actId="1038"/>
          <ac:cxnSpMkLst>
            <pc:docMk/>
            <pc:sldMk cId="1117375018" sldId="268"/>
            <ac:cxnSpMk id="36" creationId="{B754BFC0-441B-DAA8-2006-E4E8C9A1744A}"/>
          </ac:cxnSpMkLst>
        </pc:cxnChg>
        <pc:cxnChg chg="add mod">
          <ac:chgData name="Matt Soucoup" userId="c36d6d56-1c53-4dcd-8508-d3f99769bdb1" providerId="ADAL" clId="{4D854614-3D38-4B14-9AB2-346C65717466}" dt="2022-10-31T21:00:19.007" v="1249" actId="692"/>
          <ac:cxnSpMkLst>
            <pc:docMk/>
            <pc:sldMk cId="1117375018" sldId="268"/>
            <ac:cxnSpMk id="40" creationId="{1C2BB7FD-E673-F40E-223B-3B5048DFF980}"/>
          </ac:cxnSpMkLst>
        </pc:cxnChg>
        <pc:cxnChg chg="add mod">
          <ac:chgData name="Matt Soucoup" userId="c36d6d56-1c53-4dcd-8508-d3f99769bdb1" providerId="ADAL" clId="{4D854614-3D38-4B14-9AB2-346C65717466}" dt="2022-10-31T21:01:32.304" v="1266" actId="14100"/>
          <ac:cxnSpMkLst>
            <pc:docMk/>
            <pc:sldMk cId="1117375018" sldId="268"/>
            <ac:cxnSpMk id="42" creationId="{20C7F708-7FC4-EA00-C13D-678E86667563}"/>
          </ac:cxnSpMkLst>
        </pc:cxnChg>
        <pc:cxnChg chg="add mod">
          <ac:chgData name="Matt Soucoup" userId="c36d6d56-1c53-4dcd-8508-d3f99769bdb1" providerId="ADAL" clId="{4D854614-3D38-4B14-9AB2-346C65717466}" dt="2022-10-31T21:02:00.335" v="1270" actId="14100"/>
          <ac:cxnSpMkLst>
            <pc:docMk/>
            <pc:sldMk cId="1117375018" sldId="268"/>
            <ac:cxnSpMk id="48" creationId="{08DF95BF-711C-2E3D-BD11-D992C3C9FE16}"/>
          </ac:cxnSpMkLst>
        </pc:cxnChg>
      </pc:sldChg>
      <pc:sldChg chg="addSp delSp modSp add mod modAnim modShow">
        <pc:chgData name="Matt Soucoup" userId="c36d6d56-1c53-4dcd-8508-d3f99769bdb1" providerId="ADAL" clId="{4D854614-3D38-4B14-9AB2-346C65717466}" dt="2022-11-08T14:26:33.570" v="3569" actId="729"/>
        <pc:sldMkLst>
          <pc:docMk/>
          <pc:sldMk cId="3193632282" sldId="269"/>
        </pc:sldMkLst>
        <pc:spChg chg="add mod">
          <ac:chgData name="Matt Soucoup" userId="c36d6d56-1c53-4dcd-8508-d3f99769bdb1" providerId="ADAL" clId="{4D854614-3D38-4B14-9AB2-346C65717466}" dt="2022-10-31T21:07:07.109" v="1354" actId="20577"/>
          <ac:spMkLst>
            <pc:docMk/>
            <pc:sldMk cId="3193632282" sldId="269"/>
            <ac:spMk id="3" creationId="{BE746D93-6272-768A-12BF-61FA03BEFE4F}"/>
          </ac:spMkLst>
        </pc:spChg>
        <pc:spChg chg="add mod">
          <ac:chgData name="Matt Soucoup" userId="c36d6d56-1c53-4dcd-8508-d3f99769bdb1" providerId="ADAL" clId="{4D854614-3D38-4B14-9AB2-346C65717466}" dt="2022-10-31T21:08:55.628" v="1430" actId="20577"/>
          <ac:spMkLst>
            <pc:docMk/>
            <pc:sldMk cId="3193632282" sldId="269"/>
            <ac:spMk id="4" creationId="{DAA7CAD3-A7A2-C230-0ADE-80EDFA4D313D}"/>
          </ac:spMkLst>
        </pc:spChg>
        <pc:spChg chg="mod">
          <ac:chgData name="Matt Soucoup" userId="c36d6d56-1c53-4dcd-8508-d3f99769bdb1" providerId="ADAL" clId="{4D854614-3D38-4B14-9AB2-346C65717466}" dt="2022-10-31T21:05:23.380" v="1312" actId="1076"/>
          <ac:spMkLst>
            <pc:docMk/>
            <pc:sldMk cId="3193632282" sldId="269"/>
            <ac:spMk id="8" creationId="{8FCF1DBA-DD98-EEAA-1350-A44936487150}"/>
          </ac:spMkLst>
        </pc:spChg>
        <pc:spChg chg="mod">
          <ac:chgData name="Matt Soucoup" userId="c36d6d56-1c53-4dcd-8508-d3f99769bdb1" providerId="ADAL" clId="{4D854614-3D38-4B14-9AB2-346C65717466}" dt="2022-10-31T21:04:55.994" v="1302" actId="20577"/>
          <ac:spMkLst>
            <pc:docMk/>
            <pc:sldMk cId="3193632282" sldId="269"/>
            <ac:spMk id="25" creationId="{B06D02E7-CD4D-FA40-D061-C931F1B58046}"/>
          </ac:spMkLst>
        </pc:spChg>
        <pc:spChg chg="mod">
          <ac:chgData name="Matt Soucoup" userId="c36d6d56-1c53-4dcd-8508-d3f99769bdb1" providerId="ADAL" clId="{4D854614-3D38-4B14-9AB2-346C65717466}" dt="2022-10-31T21:05:02.451" v="1309" actId="20577"/>
          <ac:spMkLst>
            <pc:docMk/>
            <pc:sldMk cId="3193632282" sldId="269"/>
            <ac:spMk id="28" creationId="{93E18008-276A-9746-E94C-3C6644F6CE58}"/>
          </ac:spMkLst>
        </pc:spChg>
        <pc:spChg chg="del mod topLvl">
          <ac:chgData name="Matt Soucoup" userId="c36d6d56-1c53-4dcd-8508-d3f99769bdb1" providerId="ADAL" clId="{4D854614-3D38-4B14-9AB2-346C65717466}" dt="2022-10-31T21:04:36.024" v="1294" actId="478"/>
          <ac:spMkLst>
            <pc:docMk/>
            <pc:sldMk cId="3193632282" sldId="269"/>
            <ac:spMk id="29" creationId="{21918A27-92DC-EB4F-9AC8-791EC6943F52}"/>
          </ac:spMkLst>
        </pc:spChg>
        <pc:spChg chg="add mod">
          <ac:chgData name="Matt Soucoup" userId="c36d6d56-1c53-4dcd-8508-d3f99769bdb1" providerId="ADAL" clId="{4D854614-3D38-4B14-9AB2-346C65717466}" dt="2022-10-31T21:09:21.274" v="1477" actId="20577"/>
          <ac:spMkLst>
            <pc:docMk/>
            <pc:sldMk cId="3193632282" sldId="269"/>
            <ac:spMk id="31" creationId="{716743A3-9502-4D31-A039-BEFAF1D02940}"/>
          </ac:spMkLst>
        </pc:spChg>
        <pc:spChg chg="add mod">
          <ac:chgData name="Matt Soucoup" userId="c36d6d56-1c53-4dcd-8508-d3f99769bdb1" providerId="ADAL" clId="{4D854614-3D38-4B14-9AB2-346C65717466}" dt="2022-10-31T21:10:14.984" v="1532" actId="5793"/>
          <ac:spMkLst>
            <pc:docMk/>
            <pc:sldMk cId="3193632282" sldId="269"/>
            <ac:spMk id="34" creationId="{D337378C-4506-B730-D66F-8C54EDAEC938}"/>
          </ac:spMkLst>
        </pc:spChg>
        <pc:spChg chg="add mod">
          <ac:chgData name="Matt Soucoup" userId="c36d6d56-1c53-4dcd-8508-d3f99769bdb1" providerId="ADAL" clId="{4D854614-3D38-4B14-9AB2-346C65717466}" dt="2022-10-31T21:11:54.210" v="1657" actId="20577"/>
          <ac:spMkLst>
            <pc:docMk/>
            <pc:sldMk cId="3193632282" sldId="269"/>
            <ac:spMk id="37" creationId="{9F3FC87A-7145-9B59-96B3-3ADF1A1EEB22}"/>
          </ac:spMkLst>
        </pc:spChg>
        <pc:grpChg chg="mod">
          <ac:chgData name="Matt Soucoup" userId="c36d6d56-1c53-4dcd-8508-d3f99769bdb1" providerId="ADAL" clId="{4D854614-3D38-4B14-9AB2-346C65717466}" dt="2022-10-31T21:03:26.692" v="1272" actId="1076"/>
          <ac:grpSpMkLst>
            <pc:docMk/>
            <pc:sldMk cId="3193632282" sldId="269"/>
            <ac:grpSpMk id="17" creationId="{FB9D083D-3E2B-50FE-B480-C93F9C485CA7}"/>
          </ac:grpSpMkLst>
        </pc:grpChg>
        <pc:grpChg chg="mod">
          <ac:chgData name="Matt Soucoup" userId="c36d6d56-1c53-4dcd-8508-d3f99769bdb1" providerId="ADAL" clId="{4D854614-3D38-4B14-9AB2-346C65717466}" dt="2022-10-31T21:06:10.188" v="1319" actId="465"/>
          <ac:grpSpMkLst>
            <pc:docMk/>
            <pc:sldMk cId="3193632282" sldId="269"/>
            <ac:grpSpMk id="18" creationId="{8F7A83B5-747F-19B9-EFD3-82791D8251CF}"/>
          </ac:grpSpMkLst>
        </pc:grpChg>
        <pc:grpChg chg="del">
          <ac:chgData name="Matt Soucoup" userId="c36d6d56-1c53-4dcd-8508-d3f99769bdb1" providerId="ADAL" clId="{4D854614-3D38-4B14-9AB2-346C65717466}" dt="2022-10-31T21:04:21.044" v="1290" actId="478"/>
          <ac:grpSpMkLst>
            <pc:docMk/>
            <pc:sldMk cId="3193632282" sldId="269"/>
            <ac:grpSpMk id="19" creationId="{52602098-512F-2B94-1BC2-A0FE227AF2EE}"/>
          </ac:grpSpMkLst>
        </pc:grpChg>
        <pc:grpChg chg="add del">
          <ac:chgData name="Matt Soucoup" userId="c36d6d56-1c53-4dcd-8508-d3f99769bdb1" providerId="ADAL" clId="{4D854614-3D38-4B14-9AB2-346C65717466}" dt="2022-10-31T21:04:41.802" v="1295" actId="478"/>
          <ac:grpSpMkLst>
            <pc:docMk/>
            <pc:sldMk cId="3193632282" sldId="269"/>
            <ac:grpSpMk id="20" creationId="{83277D14-57B6-CF65-6BBE-158AC2B0D679}"/>
          </ac:grpSpMkLst>
        </pc:grpChg>
        <pc:grpChg chg="del">
          <ac:chgData name="Matt Soucoup" userId="c36d6d56-1c53-4dcd-8508-d3f99769bdb1" providerId="ADAL" clId="{4D854614-3D38-4B14-9AB2-346C65717466}" dt="2022-10-31T21:04:14.203" v="1289" actId="478"/>
          <ac:grpSpMkLst>
            <pc:docMk/>
            <pc:sldMk cId="3193632282" sldId="269"/>
            <ac:grpSpMk id="21" creationId="{CEB7DB9D-4D47-393D-7702-DDB8ED19E409}"/>
          </ac:grpSpMkLst>
        </pc:grpChg>
        <pc:grpChg chg="mod">
          <ac:chgData name="Matt Soucoup" userId="c36d6d56-1c53-4dcd-8508-d3f99769bdb1" providerId="ADAL" clId="{4D854614-3D38-4B14-9AB2-346C65717466}" dt="2022-10-31T21:06:10.188" v="1319" actId="465"/>
          <ac:grpSpMkLst>
            <pc:docMk/>
            <pc:sldMk cId="3193632282" sldId="269"/>
            <ac:grpSpMk id="22" creationId="{42EDE66E-2765-FA15-566E-45845BC7E594}"/>
          </ac:grpSpMkLst>
        </pc:grpChg>
        <pc:grpChg chg="mod topLvl">
          <ac:chgData name="Matt Soucoup" userId="c36d6d56-1c53-4dcd-8508-d3f99769bdb1" providerId="ADAL" clId="{4D854614-3D38-4B14-9AB2-346C65717466}" dt="2022-10-31T21:06:10.188" v="1319" actId="465"/>
          <ac:grpSpMkLst>
            <pc:docMk/>
            <pc:sldMk cId="3193632282" sldId="269"/>
            <ac:grpSpMk id="23" creationId="{A843DA45-D470-A6B1-7EA8-4920EC10D2E3}"/>
          </ac:grpSpMkLst>
        </pc:grpChg>
        <pc:grpChg chg="mod topLvl">
          <ac:chgData name="Matt Soucoup" userId="c36d6d56-1c53-4dcd-8508-d3f99769bdb1" providerId="ADAL" clId="{4D854614-3D38-4B14-9AB2-346C65717466}" dt="2022-10-31T21:04:33.866" v="1293" actId="165"/>
          <ac:grpSpMkLst>
            <pc:docMk/>
            <pc:sldMk cId="3193632282" sldId="269"/>
            <ac:grpSpMk id="26" creationId="{18EC3EEC-AD9F-2F79-C55F-617ECFE9F6F7}"/>
          </ac:grpSpMkLst>
        </pc:grpChg>
        <pc:grpChg chg="add del">
          <ac:chgData name="Matt Soucoup" userId="c36d6d56-1c53-4dcd-8508-d3f99769bdb1" providerId="ADAL" clId="{4D854614-3D38-4B14-9AB2-346C65717466}" dt="2022-10-31T21:04:33.866" v="1293" actId="165"/>
          <ac:grpSpMkLst>
            <pc:docMk/>
            <pc:sldMk cId="3193632282" sldId="269"/>
            <ac:grpSpMk id="30" creationId="{5904AD2F-6383-2B9E-EF7E-9FC9BBFF4E27}"/>
          </ac:grpSpMkLst>
        </pc:grpChg>
        <pc:picChg chg="mod">
          <ac:chgData name="Matt Soucoup" userId="c36d6d56-1c53-4dcd-8508-d3f99769bdb1" providerId="ADAL" clId="{4D854614-3D38-4B14-9AB2-346C65717466}" dt="2022-10-31T21:04:33.866" v="1293" actId="165"/>
          <ac:picMkLst>
            <pc:docMk/>
            <pc:sldMk cId="3193632282" sldId="269"/>
            <ac:picMk id="24" creationId="{2B95C3D3-6483-1101-870B-C13DC3938C77}"/>
          </ac:picMkLst>
        </pc:picChg>
        <pc:picChg chg="mod">
          <ac:chgData name="Matt Soucoup" userId="c36d6d56-1c53-4dcd-8508-d3f99769bdb1" providerId="ADAL" clId="{4D854614-3D38-4B14-9AB2-346C65717466}" dt="2022-10-31T21:04:33.866" v="1293" actId="165"/>
          <ac:picMkLst>
            <pc:docMk/>
            <pc:sldMk cId="3193632282" sldId="269"/>
            <ac:picMk id="27" creationId="{8FF981C2-6F66-B81C-7C84-6D90AC6F4B1E}"/>
          </ac:picMkLst>
        </pc:picChg>
        <pc:cxnChg chg="del">
          <ac:chgData name="Matt Soucoup" userId="c36d6d56-1c53-4dcd-8508-d3f99769bdb1" providerId="ADAL" clId="{4D854614-3D38-4B14-9AB2-346C65717466}" dt="2022-10-31T21:04:14.203" v="1289" actId="478"/>
          <ac:cxnSpMkLst>
            <pc:docMk/>
            <pc:sldMk cId="3193632282" sldId="269"/>
            <ac:cxnSpMk id="32" creationId="{28043ABF-C7A4-BA68-5C37-3255E1145319}"/>
          </ac:cxnSpMkLst>
        </pc:cxnChg>
        <pc:cxnChg chg="del">
          <ac:chgData name="Matt Soucoup" userId="c36d6d56-1c53-4dcd-8508-d3f99769bdb1" providerId="ADAL" clId="{4D854614-3D38-4B14-9AB2-346C65717466}" dt="2022-10-31T21:04:14.203" v="1289" actId="478"/>
          <ac:cxnSpMkLst>
            <pc:docMk/>
            <pc:sldMk cId="3193632282" sldId="269"/>
            <ac:cxnSpMk id="33" creationId="{3C832224-491E-A509-4CAB-6ECA6C7D053E}"/>
          </ac:cxnSpMkLst>
        </pc:cxnChg>
        <pc:cxnChg chg="add del">
          <ac:chgData name="Matt Soucoup" userId="c36d6d56-1c53-4dcd-8508-d3f99769bdb1" providerId="ADAL" clId="{4D854614-3D38-4B14-9AB2-346C65717466}" dt="2022-10-31T21:04:41.802" v="1295" actId="478"/>
          <ac:cxnSpMkLst>
            <pc:docMk/>
            <pc:sldMk cId="3193632282" sldId="269"/>
            <ac:cxnSpMk id="35" creationId="{283B4A68-76BB-9903-9C37-80B51C980140}"/>
          </ac:cxnSpMkLst>
        </pc:cxnChg>
        <pc:cxnChg chg="add del">
          <ac:chgData name="Matt Soucoup" userId="c36d6d56-1c53-4dcd-8508-d3f99769bdb1" providerId="ADAL" clId="{4D854614-3D38-4B14-9AB2-346C65717466}" dt="2022-10-31T21:04:41.802" v="1295" actId="478"/>
          <ac:cxnSpMkLst>
            <pc:docMk/>
            <pc:sldMk cId="3193632282" sldId="269"/>
            <ac:cxnSpMk id="36" creationId="{B754BFC0-441B-DAA8-2006-E4E8C9A1744A}"/>
          </ac:cxnSpMkLst>
        </pc:cxnChg>
        <pc:cxnChg chg="del">
          <ac:chgData name="Matt Soucoup" userId="c36d6d56-1c53-4dcd-8508-d3f99769bdb1" providerId="ADAL" clId="{4D854614-3D38-4B14-9AB2-346C65717466}" dt="2022-10-31T21:04:14.203" v="1289" actId="478"/>
          <ac:cxnSpMkLst>
            <pc:docMk/>
            <pc:sldMk cId="3193632282" sldId="269"/>
            <ac:cxnSpMk id="40" creationId="{1C2BB7FD-E673-F40E-223B-3B5048DFF980}"/>
          </ac:cxnSpMkLst>
        </pc:cxnChg>
        <pc:cxnChg chg="add del">
          <ac:chgData name="Matt Soucoup" userId="c36d6d56-1c53-4dcd-8508-d3f99769bdb1" providerId="ADAL" clId="{4D854614-3D38-4B14-9AB2-346C65717466}" dt="2022-10-31T21:04:41.802" v="1295" actId="478"/>
          <ac:cxnSpMkLst>
            <pc:docMk/>
            <pc:sldMk cId="3193632282" sldId="269"/>
            <ac:cxnSpMk id="42" creationId="{20C7F708-7FC4-EA00-C13D-678E86667563}"/>
          </ac:cxnSpMkLst>
        </pc:cxnChg>
        <pc:cxnChg chg="del">
          <ac:chgData name="Matt Soucoup" userId="c36d6d56-1c53-4dcd-8508-d3f99769bdb1" providerId="ADAL" clId="{4D854614-3D38-4B14-9AB2-346C65717466}" dt="2022-10-31T21:04:41.802" v="1295" actId="478"/>
          <ac:cxnSpMkLst>
            <pc:docMk/>
            <pc:sldMk cId="3193632282" sldId="269"/>
            <ac:cxnSpMk id="48" creationId="{08DF95BF-711C-2E3D-BD11-D992C3C9FE16}"/>
          </ac:cxnSpMkLst>
        </pc:cxnChg>
      </pc:sldChg>
      <pc:sldChg chg="modSp new mod">
        <pc:chgData name="Matt Soucoup" userId="c36d6d56-1c53-4dcd-8508-d3f99769bdb1" providerId="ADAL" clId="{4D854614-3D38-4B14-9AB2-346C65717466}" dt="2022-10-31T22:10:16.870" v="2858" actId="20577"/>
        <pc:sldMkLst>
          <pc:docMk/>
          <pc:sldMk cId="1283947781" sldId="270"/>
        </pc:sldMkLst>
        <pc:spChg chg="mod">
          <ac:chgData name="Matt Soucoup" userId="c36d6d56-1c53-4dcd-8508-d3f99769bdb1" providerId="ADAL" clId="{4D854614-3D38-4B14-9AB2-346C65717466}" dt="2022-10-31T21:15:29.020" v="1687" actId="5793"/>
          <ac:spMkLst>
            <pc:docMk/>
            <pc:sldMk cId="1283947781" sldId="270"/>
            <ac:spMk id="2" creationId="{5CB2F2FA-CB01-EC3D-B977-A39DE3F7A790}"/>
          </ac:spMkLst>
        </pc:spChg>
        <pc:spChg chg="mod">
          <ac:chgData name="Matt Soucoup" userId="c36d6d56-1c53-4dcd-8508-d3f99769bdb1" providerId="ADAL" clId="{4D854614-3D38-4B14-9AB2-346C65717466}" dt="2022-10-31T22:10:16.870" v="2858" actId="20577"/>
          <ac:spMkLst>
            <pc:docMk/>
            <pc:sldMk cId="1283947781" sldId="270"/>
            <ac:spMk id="3" creationId="{31788C59-3146-B669-289F-CA7A64081575}"/>
          </ac:spMkLst>
        </pc:spChg>
      </pc:sldChg>
      <pc:sldChg chg="delSp modSp add mod ord delAnim modAnim">
        <pc:chgData name="Matt Soucoup" userId="c36d6d56-1c53-4dcd-8508-d3f99769bdb1" providerId="ADAL" clId="{4D854614-3D38-4B14-9AB2-346C65717466}" dt="2022-10-31T21:23:27.598" v="1986" actId="20577"/>
        <pc:sldMkLst>
          <pc:docMk/>
          <pc:sldMk cId="3244387450" sldId="271"/>
        </pc:sldMkLst>
        <pc:spChg chg="mod">
          <ac:chgData name="Matt Soucoup" userId="c36d6d56-1c53-4dcd-8508-d3f99769bdb1" providerId="ADAL" clId="{4D854614-3D38-4B14-9AB2-346C65717466}" dt="2022-10-31T21:16:40.259" v="1744" actId="20577"/>
          <ac:spMkLst>
            <pc:docMk/>
            <pc:sldMk cId="3244387450" sldId="271"/>
            <ac:spMk id="2" creationId="{514CEA24-9D88-4859-E648-C985B7EF6835}"/>
          </ac:spMkLst>
        </pc:spChg>
        <pc:spChg chg="mod">
          <ac:chgData name="Matt Soucoup" userId="c36d6d56-1c53-4dcd-8508-d3f99769bdb1" providerId="ADAL" clId="{4D854614-3D38-4B14-9AB2-346C65717466}" dt="2022-10-31T21:18:34.762" v="1833" actId="20577"/>
          <ac:spMkLst>
            <pc:docMk/>
            <pc:sldMk cId="3244387450" sldId="271"/>
            <ac:spMk id="3" creationId="{BE746D93-6272-768A-12BF-61FA03BEFE4F}"/>
          </ac:spMkLst>
        </pc:spChg>
        <pc:spChg chg="mod">
          <ac:chgData name="Matt Soucoup" userId="c36d6d56-1c53-4dcd-8508-d3f99769bdb1" providerId="ADAL" clId="{4D854614-3D38-4B14-9AB2-346C65717466}" dt="2022-10-31T21:23:27.598" v="1986" actId="20577"/>
          <ac:spMkLst>
            <pc:docMk/>
            <pc:sldMk cId="3244387450" sldId="271"/>
            <ac:spMk id="4" creationId="{DAA7CAD3-A7A2-C230-0ADE-80EDFA4D313D}"/>
          </ac:spMkLst>
        </pc:spChg>
        <pc:spChg chg="mod">
          <ac:chgData name="Matt Soucoup" userId="c36d6d56-1c53-4dcd-8508-d3f99769bdb1" providerId="ADAL" clId="{4D854614-3D38-4B14-9AB2-346C65717466}" dt="2022-10-31T21:17:10.477" v="1755" actId="122"/>
          <ac:spMkLst>
            <pc:docMk/>
            <pc:sldMk cId="3244387450" sldId="271"/>
            <ac:spMk id="7" creationId="{7FB735DD-D690-8C57-E82C-E659E0CD9B00}"/>
          </ac:spMkLst>
        </pc:spChg>
        <pc:spChg chg="mod">
          <ac:chgData name="Matt Soucoup" userId="c36d6d56-1c53-4dcd-8508-d3f99769bdb1" providerId="ADAL" clId="{4D854614-3D38-4B14-9AB2-346C65717466}" dt="2022-10-31T21:19:21.804" v="1843" actId="20577"/>
          <ac:spMkLst>
            <pc:docMk/>
            <pc:sldMk cId="3244387450" sldId="271"/>
            <ac:spMk id="8" creationId="{8FCF1DBA-DD98-EEAA-1350-A44936487150}"/>
          </ac:spMkLst>
        </pc:spChg>
        <pc:spChg chg="mod">
          <ac:chgData name="Matt Soucoup" userId="c36d6d56-1c53-4dcd-8508-d3f99769bdb1" providerId="ADAL" clId="{4D854614-3D38-4B14-9AB2-346C65717466}" dt="2022-10-31T21:20:39.263" v="1924" actId="14826"/>
          <ac:spMkLst>
            <pc:docMk/>
            <pc:sldMk cId="3244387450" sldId="271"/>
            <ac:spMk id="16" creationId="{76474971-F4A1-85D0-7746-AAAAE44D261F}"/>
          </ac:spMkLst>
        </pc:spChg>
        <pc:spChg chg="mod">
          <ac:chgData name="Matt Soucoup" userId="c36d6d56-1c53-4dcd-8508-d3f99769bdb1" providerId="ADAL" clId="{4D854614-3D38-4B14-9AB2-346C65717466}" dt="2022-10-31T21:21:00.523" v="1968" actId="20577"/>
          <ac:spMkLst>
            <pc:docMk/>
            <pc:sldMk cId="3244387450" sldId="271"/>
            <ac:spMk id="31" creationId="{716743A3-9502-4D31-A039-BEFAF1D02940}"/>
          </ac:spMkLst>
        </pc:spChg>
        <pc:spChg chg="del">
          <ac:chgData name="Matt Soucoup" userId="c36d6d56-1c53-4dcd-8508-d3f99769bdb1" providerId="ADAL" clId="{4D854614-3D38-4B14-9AB2-346C65717466}" dt="2022-10-31T21:21:11.592" v="1969" actId="478"/>
          <ac:spMkLst>
            <pc:docMk/>
            <pc:sldMk cId="3244387450" sldId="271"/>
            <ac:spMk id="34" creationId="{D337378C-4506-B730-D66F-8C54EDAEC938}"/>
          </ac:spMkLst>
        </pc:spChg>
        <pc:spChg chg="del">
          <ac:chgData name="Matt Soucoup" userId="c36d6d56-1c53-4dcd-8508-d3f99769bdb1" providerId="ADAL" clId="{4D854614-3D38-4B14-9AB2-346C65717466}" dt="2022-10-31T21:21:11.592" v="1969" actId="478"/>
          <ac:spMkLst>
            <pc:docMk/>
            <pc:sldMk cId="3244387450" sldId="271"/>
            <ac:spMk id="37" creationId="{9F3FC87A-7145-9B59-96B3-3ADF1A1EEB22}"/>
          </ac:spMkLst>
        </pc:spChg>
        <pc:grpChg chg="mod">
          <ac:chgData name="Matt Soucoup" userId="c36d6d56-1c53-4dcd-8508-d3f99769bdb1" providerId="ADAL" clId="{4D854614-3D38-4B14-9AB2-346C65717466}" dt="2022-10-31T21:17:00.627" v="1745" actId="14826"/>
          <ac:grpSpMkLst>
            <pc:docMk/>
            <pc:sldMk cId="3244387450" sldId="271"/>
            <ac:grpSpMk id="17" creationId="{FB9D083D-3E2B-50FE-B480-C93F9C485CA7}"/>
          </ac:grpSpMkLst>
        </pc:grpChg>
        <pc:grpChg chg="mod">
          <ac:chgData name="Matt Soucoup" userId="c36d6d56-1c53-4dcd-8508-d3f99769bdb1" providerId="ADAL" clId="{4D854614-3D38-4B14-9AB2-346C65717466}" dt="2022-10-31T21:19:17.914" v="1834" actId="14826"/>
          <ac:grpSpMkLst>
            <pc:docMk/>
            <pc:sldMk cId="3244387450" sldId="271"/>
            <ac:grpSpMk id="18" creationId="{8F7A83B5-747F-19B9-EFD3-82791D8251CF}"/>
          </ac:grpSpMkLst>
        </pc:grpChg>
        <pc:grpChg chg="mod">
          <ac:chgData name="Matt Soucoup" userId="c36d6d56-1c53-4dcd-8508-d3f99769bdb1" providerId="ADAL" clId="{4D854614-3D38-4B14-9AB2-346C65717466}" dt="2022-10-31T21:20:39.263" v="1924" actId="14826"/>
          <ac:grpSpMkLst>
            <pc:docMk/>
            <pc:sldMk cId="3244387450" sldId="271"/>
            <ac:grpSpMk id="22" creationId="{42EDE66E-2765-FA15-566E-45845BC7E594}"/>
          </ac:grpSpMkLst>
        </pc:grpChg>
        <pc:grpChg chg="del">
          <ac:chgData name="Matt Soucoup" userId="c36d6d56-1c53-4dcd-8508-d3f99769bdb1" providerId="ADAL" clId="{4D854614-3D38-4B14-9AB2-346C65717466}" dt="2022-10-31T21:21:11.592" v="1969" actId="478"/>
          <ac:grpSpMkLst>
            <pc:docMk/>
            <pc:sldMk cId="3244387450" sldId="271"/>
            <ac:grpSpMk id="23" creationId="{A843DA45-D470-A6B1-7EA8-4920EC10D2E3}"/>
          </ac:grpSpMkLst>
        </pc:grpChg>
        <pc:grpChg chg="del">
          <ac:chgData name="Matt Soucoup" userId="c36d6d56-1c53-4dcd-8508-d3f99769bdb1" providerId="ADAL" clId="{4D854614-3D38-4B14-9AB2-346C65717466}" dt="2022-10-31T21:21:11.592" v="1969" actId="478"/>
          <ac:grpSpMkLst>
            <pc:docMk/>
            <pc:sldMk cId="3244387450" sldId="271"/>
            <ac:grpSpMk id="26" creationId="{18EC3EEC-AD9F-2F79-C55F-617ECFE9F6F7}"/>
          </ac:grpSpMkLst>
        </pc:grpChg>
        <pc:picChg chg="mod">
          <ac:chgData name="Matt Soucoup" userId="c36d6d56-1c53-4dcd-8508-d3f99769bdb1" providerId="ADAL" clId="{4D854614-3D38-4B14-9AB2-346C65717466}" dt="2022-10-31T21:17:00.627" v="1745" actId="14826"/>
          <ac:picMkLst>
            <pc:docMk/>
            <pc:sldMk cId="3244387450" sldId="271"/>
            <ac:picMk id="5" creationId="{2B9A0EE1-36F3-C4F4-1EF0-6E0C3CE42C88}"/>
          </ac:picMkLst>
        </pc:picChg>
        <pc:picChg chg="mod">
          <ac:chgData name="Matt Soucoup" userId="c36d6d56-1c53-4dcd-8508-d3f99769bdb1" providerId="ADAL" clId="{4D854614-3D38-4B14-9AB2-346C65717466}" dt="2022-10-31T21:19:17.914" v="1834" actId="14826"/>
          <ac:picMkLst>
            <pc:docMk/>
            <pc:sldMk cId="3244387450" sldId="271"/>
            <ac:picMk id="6" creationId="{6E681074-1D93-34B4-BA40-89064437051E}"/>
          </ac:picMkLst>
        </pc:picChg>
        <pc:picChg chg="mod">
          <ac:chgData name="Matt Soucoup" userId="c36d6d56-1c53-4dcd-8508-d3f99769bdb1" providerId="ADAL" clId="{4D854614-3D38-4B14-9AB2-346C65717466}" dt="2022-10-31T21:20:39.263" v="1924" actId="14826"/>
          <ac:picMkLst>
            <pc:docMk/>
            <pc:sldMk cId="3244387450" sldId="271"/>
            <ac:picMk id="15" creationId="{EAED8C25-3D50-A67C-D51E-FCB3C0CB4816}"/>
          </ac:picMkLst>
        </pc:picChg>
      </pc:sldChg>
      <pc:sldChg chg="modSp add mod">
        <pc:chgData name="Matt Soucoup" userId="c36d6d56-1c53-4dcd-8508-d3f99769bdb1" providerId="ADAL" clId="{4D854614-3D38-4B14-9AB2-346C65717466}" dt="2022-10-31T22:10:26.706" v="2890" actId="20577"/>
        <pc:sldMkLst>
          <pc:docMk/>
          <pc:sldMk cId="3759694547" sldId="272"/>
        </pc:sldMkLst>
        <pc:spChg chg="mod">
          <ac:chgData name="Matt Soucoup" userId="c36d6d56-1c53-4dcd-8508-d3f99769bdb1" providerId="ADAL" clId="{4D854614-3D38-4B14-9AB2-346C65717466}" dt="2022-10-31T22:10:26.706" v="2890" actId="20577"/>
          <ac:spMkLst>
            <pc:docMk/>
            <pc:sldMk cId="3759694547" sldId="272"/>
            <ac:spMk id="3" creationId="{31788C59-3146-B669-289F-CA7A64081575}"/>
          </ac:spMkLst>
        </pc:spChg>
      </pc:sldChg>
      <pc:sldChg chg="addSp delSp modSp add mod modAnim">
        <pc:chgData name="Matt Soucoup" userId="c36d6d56-1c53-4dcd-8508-d3f99769bdb1" providerId="ADAL" clId="{4D854614-3D38-4B14-9AB2-346C65717466}" dt="2022-10-31T21:35:23.373" v="2144" actId="1038"/>
        <pc:sldMkLst>
          <pc:docMk/>
          <pc:sldMk cId="3129582709" sldId="273"/>
        </pc:sldMkLst>
        <pc:spChg chg="mod">
          <ac:chgData name="Matt Soucoup" userId="c36d6d56-1c53-4dcd-8508-d3f99769bdb1" providerId="ADAL" clId="{4D854614-3D38-4B14-9AB2-346C65717466}" dt="2022-10-31T21:34:18.191" v="2123" actId="20577"/>
          <ac:spMkLst>
            <pc:docMk/>
            <pc:sldMk cId="3129582709" sldId="273"/>
            <ac:spMk id="2" creationId="{514CEA24-9D88-4859-E648-C985B7EF6835}"/>
          </ac:spMkLst>
        </pc:spChg>
        <pc:spChg chg="mod">
          <ac:chgData name="Matt Soucoup" userId="c36d6d56-1c53-4dcd-8508-d3f99769bdb1" providerId="ADAL" clId="{4D854614-3D38-4B14-9AB2-346C65717466}" dt="2022-10-31T21:24:05.355" v="1989"/>
          <ac:spMkLst>
            <pc:docMk/>
            <pc:sldMk cId="3129582709" sldId="273"/>
            <ac:spMk id="31" creationId="{FE70A3DC-FF55-E953-A1A1-DC17DA8BB59F}"/>
          </ac:spMkLst>
        </pc:spChg>
        <pc:spChg chg="add mod">
          <ac:chgData name="Matt Soucoup" userId="c36d6d56-1c53-4dcd-8508-d3f99769bdb1" providerId="ADAL" clId="{4D854614-3D38-4B14-9AB2-346C65717466}" dt="2022-10-31T21:25:59.262" v="2011" actId="164"/>
          <ac:spMkLst>
            <pc:docMk/>
            <pc:sldMk cId="3129582709" sldId="273"/>
            <ac:spMk id="34" creationId="{56AEFB90-D840-E68E-907A-89B0D21F3EEA}"/>
          </ac:spMkLst>
        </pc:spChg>
        <pc:spChg chg="mod">
          <ac:chgData name="Matt Soucoup" userId="c36d6d56-1c53-4dcd-8508-d3f99769bdb1" providerId="ADAL" clId="{4D854614-3D38-4B14-9AB2-346C65717466}" dt="2022-10-31T21:26:26.298" v="2020" actId="20577"/>
          <ac:spMkLst>
            <pc:docMk/>
            <pc:sldMk cId="3129582709" sldId="273"/>
            <ac:spMk id="41" creationId="{05DE591F-776F-EE84-7206-78C0F648F76F}"/>
          </ac:spMkLst>
        </pc:spChg>
        <pc:spChg chg="add del">
          <ac:chgData name="Matt Soucoup" userId="c36d6d56-1c53-4dcd-8508-d3f99769bdb1" providerId="ADAL" clId="{4D854614-3D38-4B14-9AB2-346C65717466}" dt="2022-10-31T21:28:44.320" v="2045" actId="478"/>
          <ac:spMkLst>
            <pc:docMk/>
            <pc:sldMk cId="3129582709" sldId="273"/>
            <ac:spMk id="51" creationId="{EF41AFBF-A3B9-8E07-98AF-20FA69D5B3F3}"/>
          </ac:spMkLst>
        </pc:spChg>
        <pc:spChg chg="add del mod">
          <ac:chgData name="Matt Soucoup" userId="c36d6d56-1c53-4dcd-8508-d3f99769bdb1" providerId="ADAL" clId="{4D854614-3D38-4B14-9AB2-346C65717466}" dt="2022-10-31T21:29:16.046" v="2050" actId="478"/>
          <ac:spMkLst>
            <pc:docMk/>
            <pc:sldMk cId="3129582709" sldId="273"/>
            <ac:spMk id="52" creationId="{A3B02CFA-38DE-AA97-BF8F-9382D7D4B737}"/>
          </ac:spMkLst>
        </pc:spChg>
        <pc:spChg chg="add del mod">
          <ac:chgData name="Matt Soucoup" userId="c36d6d56-1c53-4dcd-8508-d3f99769bdb1" providerId="ADAL" clId="{4D854614-3D38-4B14-9AB2-346C65717466}" dt="2022-10-31T21:29:25.626" v="2053" actId="478"/>
          <ac:spMkLst>
            <pc:docMk/>
            <pc:sldMk cId="3129582709" sldId="273"/>
            <ac:spMk id="53" creationId="{DD468147-1815-928F-E8FB-BD25798EC44E}"/>
          </ac:spMkLst>
        </pc:spChg>
        <pc:spChg chg="add mod">
          <ac:chgData name="Matt Soucoup" userId="c36d6d56-1c53-4dcd-8508-d3f99769bdb1" providerId="ADAL" clId="{4D854614-3D38-4B14-9AB2-346C65717466}" dt="2022-10-31T21:33:52.261" v="2099" actId="207"/>
          <ac:spMkLst>
            <pc:docMk/>
            <pc:sldMk cId="3129582709" sldId="273"/>
            <ac:spMk id="60" creationId="{8BBE4F7B-0745-64B6-16FC-B318FA0A3E4B}"/>
          </ac:spMkLst>
        </pc:spChg>
        <pc:spChg chg="mod">
          <ac:chgData name="Matt Soucoup" userId="c36d6d56-1c53-4dcd-8508-d3f99769bdb1" providerId="ADAL" clId="{4D854614-3D38-4B14-9AB2-346C65717466}" dt="2022-10-31T21:35:14.112" v="2140" actId="122"/>
          <ac:spMkLst>
            <pc:docMk/>
            <pc:sldMk cId="3129582709" sldId="273"/>
            <ac:spMk id="72" creationId="{E6CDF511-BA47-9972-5414-7218C60C1270}"/>
          </ac:spMkLst>
        </pc:spChg>
        <pc:grpChg chg="add mod">
          <ac:chgData name="Matt Soucoup" userId="c36d6d56-1c53-4dcd-8508-d3f99769bdb1" providerId="ADAL" clId="{4D854614-3D38-4B14-9AB2-346C65717466}" dt="2022-10-31T21:25:59.262" v="2011" actId="164"/>
          <ac:grpSpMkLst>
            <pc:docMk/>
            <pc:sldMk cId="3129582709" sldId="273"/>
            <ac:grpSpMk id="3" creationId="{67AA767E-82EF-218A-08CD-F78E7D58FB12}"/>
          </ac:grpSpMkLst>
        </pc:grpChg>
        <pc:grpChg chg="add mod">
          <ac:chgData name="Matt Soucoup" userId="c36d6d56-1c53-4dcd-8508-d3f99769bdb1" providerId="ADAL" clId="{4D854614-3D38-4B14-9AB2-346C65717466}" dt="2022-10-31T21:27:06.980" v="2022" actId="164"/>
          <ac:grpSpMkLst>
            <pc:docMk/>
            <pc:sldMk cId="3129582709" sldId="273"/>
            <ac:grpSpMk id="37" creationId="{8E493C27-B70A-50D0-C454-88118F754B57}"/>
          </ac:grpSpMkLst>
        </pc:grpChg>
        <pc:grpChg chg="add mod">
          <ac:chgData name="Matt Soucoup" userId="c36d6d56-1c53-4dcd-8508-d3f99769bdb1" providerId="ADAL" clId="{4D854614-3D38-4B14-9AB2-346C65717466}" dt="2022-10-31T21:27:06.980" v="2022" actId="164"/>
          <ac:grpSpMkLst>
            <pc:docMk/>
            <pc:sldMk cId="3129582709" sldId="273"/>
            <ac:grpSpMk id="38" creationId="{502CACB3-DC41-BEB6-A757-7BE546EC4DEF}"/>
          </ac:grpSpMkLst>
        </pc:grpChg>
        <pc:grpChg chg="add mod">
          <ac:chgData name="Matt Soucoup" userId="c36d6d56-1c53-4dcd-8508-d3f99769bdb1" providerId="ADAL" clId="{4D854614-3D38-4B14-9AB2-346C65717466}" dt="2022-10-31T21:27:19.963" v="2037" actId="1035"/>
          <ac:grpSpMkLst>
            <pc:docMk/>
            <pc:sldMk cId="3129582709" sldId="273"/>
            <ac:grpSpMk id="43" creationId="{D2098F3A-A0B3-7A25-4524-66B5A954D578}"/>
          </ac:grpSpMkLst>
        </pc:grpChg>
        <pc:grpChg chg="add mod">
          <ac:chgData name="Matt Soucoup" userId="c36d6d56-1c53-4dcd-8508-d3f99769bdb1" providerId="ADAL" clId="{4D854614-3D38-4B14-9AB2-346C65717466}" dt="2022-10-31T21:35:23.373" v="2144" actId="1038"/>
          <ac:grpSpMkLst>
            <pc:docMk/>
            <pc:sldMk cId="3129582709" sldId="273"/>
            <ac:grpSpMk id="70" creationId="{9AADCFF3-07DD-B2B1-A2F5-39149D6A3111}"/>
          </ac:grpSpMkLst>
        </pc:grpChg>
        <pc:picChg chg="mod">
          <ac:chgData name="Matt Soucoup" userId="c36d6d56-1c53-4dcd-8508-d3f99769bdb1" providerId="ADAL" clId="{4D854614-3D38-4B14-9AB2-346C65717466}" dt="2022-10-31T21:24:05.355" v="1989"/>
          <ac:picMkLst>
            <pc:docMk/>
            <pc:sldMk cId="3129582709" sldId="273"/>
            <ac:picMk id="4" creationId="{CDD206BC-D78D-EC1B-66D0-9F3B6D152642}"/>
          </ac:picMkLst>
        </pc:picChg>
        <pc:picChg chg="mod">
          <ac:chgData name="Matt Soucoup" userId="c36d6d56-1c53-4dcd-8508-d3f99769bdb1" providerId="ADAL" clId="{4D854614-3D38-4B14-9AB2-346C65717466}" dt="2022-10-31T21:26:19.653" v="2013"/>
          <ac:picMkLst>
            <pc:docMk/>
            <pc:sldMk cId="3129582709" sldId="273"/>
            <ac:picMk id="39" creationId="{04ED44C5-C36B-ABAF-D0FC-94A9F7ABDE54}"/>
          </ac:picMkLst>
        </pc:picChg>
        <pc:picChg chg="mod">
          <ac:chgData name="Matt Soucoup" userId="c36d6d56-1c53-4dcd-8508-d3f99769bdb1" providerId="ADAL" clId="{4D854614-3D38-4B14-9AB2-346C65717466}" dt="2022-10-31T21:34:40.102" v="2124"/>
          <ac:picMkLst>
            <pc:docMk/>
            <pc:sldMk cId="3129582709" sldId="273"/>
            <ac:picMk id="71" creationId="{8F38DFC8-222F-1562-B6A7-CB3151A53037}"/>
          </ac:picMkLst>
        </pc:picChg>
        <pc:cxnChg chg="add del mod">
          <ac:chgData name="Matt Soucoup" userId="c36d6d56-1c53-4dcd-8508-d3f99769bdb1" providerId="ADAL" clId="{4D854614-3D38-4B14-9AB2-346C65717466}" dt="2022-10-31T21:28:18.911" v="2043" actId="478"/>
          <ac:cxnSpMkLst>
            <pc:docMk/>
            <pc:sldMk cId="3129582709" sldId="273"/>
            <ac:cxnSpMk id="45" creationId="{A1543251-7924-5C36-226D-A9D885954EEB}"/>
          </ac:cxnSpMkLst>
        </pc:cxnChg>
        <pc:cxnChg chg="add del mod">
          <ac:chgData name="Matt Soucoup" userId="c36d6d56-1c53-4dcd-8508-d3f99769bdb1" providerId="ADAL" clId="{4D854614-3D38-4B14-9AB2-346C65717466}" dt="2022-10-31T21:30:06.943" v="2059" actId="478"/>
          <ac:cxnSpMkLst>
            <pc:docMk/>
            <pc:sldMk cId="3129582709" sldId="273"/>
            <ac:cxnSpMk id="55" creationId="{D01C4335-9652-D203-96DF-1D3FE1E9872F}"/>
          </ac:cxnSpMkLst>
        </pc:cxnChg>
        <pc:cxnChg chg="add mod">
          <ac:chgData name="Matt Soucoup" userId="c36d6d56-1c53-4dcd-8508-d3f99769bdb1" providerId="ADAL" clId="{4D854614-3D38-4B14-9AB2-346C65717466}" dt="2022-10-31T21:33:35.899" v="2097" actId="692"/>
          <ac:cxnSpMkLst>
            <pc:docMk/>
            <pc:sldMk cId="3129582709" sldId="273"/>
            <ac:cxnSpMk id="62" creationId="{92A8EF22-B034-9DD7-877B-E8C110E345A3}"/>
          </ac:cxnSpMkLst>
        </pc:cxnChg>
        <pc:cxnChg chg="add mod">
          <ac:chgData name="Matt Soucoup" userId="c36d6d56-1c53-4dcd-8508-d3f99769bdb1" providerId="ADAL" clId="{4D854614-3D38-4B14-9AB2-346C65717466}" dt="2022-10-31T21:33:42.611" v="2098" actId="692"/>
          <ac:cxnSpMkLst>
            <pc:docMk/>
            <pc:sldMk cId="3129582709" sldId="273"/>
            <ac:cxnSpMk id="67" creationId="{D6A0DE6D-26BC-72D0-CFB2-F2EF7185E793}"/>
          </ac:cxnSpMkLst>
        </pc:cxnChg>
        <pc:cxnChg chg="add mod">
          <ac:chgData name="Matt Soucoup" userId="c36d6d56-1c53-4dcd-8508-d3f99769bdb1" providerId="ADAL" clId="{4D854614-3D38-4B14-9AB2-346C65717466}" dt="2022-10-31T21:35:23.373" v="2144" actId="1038"/>
          <ac:cxnSpMkLst>
            <pc:docMk/>
            <pc:sldMk cId="3129582709" sldId="273"/>
            <ac:cxnSpMk id="73" creationId="{4551FCD4-ACD9-2363-0AA7-139BCA1A0AA6}"/>
          </ac:cxnSpMkLst>
        </pc:cxnChg>
      </pc:sldChg>
      <pc:sldChg chg="delSp modSp add mod delAnim">
        <pc:chgData name="Matt Soucoup" userId="c36d6d56-1c53-4dcd-8508-d3f99769bdb1" providerId="ADAL" clId="{4D854614-3D38-4B14-9AB2-346C65717466}" dt="2022-10-31T21:44:57.806" v="2708" actId="20577"/>
        <pc:sldMkLst>
          <pc:docMk/>
          <pc:sldMk cId="1435913555" sldId="274"/>
        </pc:sldMkLst>
        <pc:spChg chg="mod">
          <ac:chgData name="Matt Soucoup" userId="c36d6d56-1c53-4dcd-8508-d3f99769bdb1" providerId="ADAL" clId="{4D854614-3D38-4B14-9AB2-346C65717466}" dt="2022-10-31T21:39:58.325" v="2424" actId="20577"/>
          <ac:spMkLst>
            <pc:docMk/>
            <pc:sldMk cId="1435913555" sldId="274"/>
            <ac:spMk id="2" creationId="{514CEA24-9D88-4859-E648-C985B7EF6835}"/>
          </ac:spMkLst>
        </pc:spChg>
        <pc:spChg chg="mod">
          <ac:chgData name="Matt Soucoup" userId="c36d6d56-1c53-4dcd-8508-d3f99769bdb1" providerId="ADAL" clId="{4D854614-3D38-4B14-9AB2-346C65717466}" dt="2022-10-31T21:44:57.806" v="2708" actId="20577"/>
          <ac:spMkLst>
            <pc:docMk/>
            <pc:sldMk cId="1435913555" sldId="274"/>
            <ac:spMk id="3" creationId="{BE746D93-6272-768A-12BF-61FA03BEFE4F}"/>
          </ac:spMkLst>
        </pc:spChg>
        <pc:spChg chg="mod">
          <ac:chgData name="Matt Soucoup" userId="c36d6d56-1c53-4dcd-8508-d3f99769bdb1" providerId="ADAL" clId="{4D854614-3D38-4B14-9AB2-346C65717466}" dt="2022-10-31T21:42:58.730" v="2606" actId="20577"/>
          <ac:spMkLst>
            <pc:docMk/>
            <pc:sldMk cId="1435913555" sldId="274"/>
            <ac:spMk id="4" creationId="{DAA7CAD3-A7A2-C230-0ADE-80EDFA4D313D}"/>
          </ac:spMkLst>
        </pc:spChg>
        <pc:spChg chg="mod">
          <ac:chgData name="Matt Soucoup" userId="c36d6d56-1c53-4dcd-8508-d3f99769bdb1" providerId="ADAL" clId="{4D854614-3D38-4B14-9AB2-346C65717466}" dt="2022-10-31T21:40:33.571" v="2446" actId="1076"/>
          <ac:spMkLst>
            <pc:docMk/>
            <pc:sldMk cId="1435913555" sldId="274"/>
            <ac:spMk id="7" creationId="{7FB735DD-D690-8C57-E82C-E659E0CD9B00}"/>
          </ac:spMkLst>
        </pc:spChg>
        <pc:spChg chg="mod">
          <ac:chgData name="Matt Soucoup" userId="c36d6d56-1c53-4dcd-8508-d3f99769bdb1" providerId="ADAL" clId="{4D854614-3D38-4B14-9AB2-346C65717466}" dt="2022-10-31T21:41:10.853" v="2458" actId="20577"/>
          <ac:spMkLst>
            <pc:docMk/>
            <pc:sldMk cId="1435913555" sldId="274"/>
            <ac:spMk id="8" creationId="{8FCF1DBA-DD98-EEAA-1350-A44936487150}"/>
          </ac:spMkLst>
        </pc:spChg>
        <pc:spChg chg="del">
          <ac:chgData name="Matt Soucoup" userId="c36d6d56-1c53-4dcd-8508-d3f99769bdb1" providerId="ADAL" clId="{4D854614-3D38-4B14-9AB2-346C65717466}" dt="2022-10-31T21:40:44.412" v="2447" actId="478"/>
          <ac:spMkLst>
            <pc:docMk/>
            <pc:sldMk cId="1435913555" sldId="274"/>
            <ac:spMk id="31" creationId="{716743A3-9502-4D31-A039-BEFAF1D02940}"/>
          </ac:spMkLst>
        </pc:spChg>
        <pc:grpChg chg="mod">
          <ac:chgData name="Matt Soucoup" userId="c36d6d56-1c53-4dcd-8508-d3f99769bdb1" providerId="ADAL" clId="{4D854614-3D38-4B14-9AB2-346C65717466}" dt="2022-10-31T21:40:13.867" v="2425" actId="14826"/>
          <ac:grpSpMkLst>
            <pc:docMk/>
            <pc:sldMk cId="1435913555" sldId="274"/>
            <ac:grpSpMk id="17" creationId="{FB9D083D-3E2B-50FE-B480-C93F9C485CA7}"/>
          </ac:grpSpMkLst>
        </pc:grpChg>
        <pc:grpChg chg="mod">
          <ac:chgData name="Matt Soucoup" userId="c36d6d56-1c53-4dcd-8508-d3f99769bdb1" providerId="ADAL" clId="{4D854614-3D38-4B14-9AB2-346C65717466}" dt="2022-10-31T21:41:06.353" v="2448" actId="14826"/>
          <ac:grpSpMkLst>
            <pc:docMk/>
            <pc:sldMk cId="1435913555" sldId="274"/>
            <ac:grpSpMk id="18" creationId="{8F7A83B5-747F-19B9-EFD3-82791D8251CF}"/>
          </ac:grpSpMkLst>
        </pc:grpChg>
        <pc:grpChg chg="del">
          <ac:chgData name="Matt Soucoup" userId="c36d6d56-1c53-4dcd-8508-d3f99769bdb1" providerId="ADAL" clId="{4D854614-3D38-4B14-9AB2-346C65717466}" dt="2022-10-31T21:40:44.412" v="2447" actId="478"/>
          <ac:grpSpMkLst>
            <pc:docMk/>
            <pc:sldMk cId="1435913555" sldId="274"/>
            <ac:grpSpMk id="22" creationId="{42EDE66E-2765-FA15-566E-45845BC7E594}"/>
          </ac:grpSpMkLst>
        </pc:grpChg>
        <pc:picChg chg="mod">
          <ac:chgData name="Matt Soucoup" userId="c36d6d56-1c53-4dcd-8508-d3f99769bdb1" providerId="ADAL" clId="{4D854614-3D38-4B14-9AB2-346C65717466}" dt="2022-10-31T21:40:13.867" v="2425" actId="14826"/>
          <ac:picMkLst>
            <pc:docMk/>
            <pc:sldMk cId="1435913555" sldId="274"/>
            <ac:picMk id="5" creationId="{2B9A0EE1-36F3-C4F4-1EF0-6E0C3CE42C88}"/>
          </ac:picMkLst>
        </pc:picChg>
        <pc:picChg chg="mod">
          <ac:chgData name="Matt Soucoup" userId="c36d6d56-1c53-4dcd-8508-d3f99769bdb1" providerId="ADAL" clId="{4D854614-3D38-4B14-9AB2-346C65717466}" dt="2022-10-31T21:41:06.353" v="2448" actId="14826"/>
          <ac:picMkLst>
            <pc:docMk/>
            <pc:sldMk cId="1435913555" sldId="274"/>
            <ac:picMk id="6" creationId="{6E681074-1D93-34B4-BA40-89064437051E}"/>
          </ac:picMkLst>
        </pc:picChg>
      </pc:sldChg>
      <pc:sldChg chg="addSp modSp add mod">
        <pc:chgData name="Matt Soucoup" userId="c36d6d56-1c53-4dcd-8508-d3f99769bdb1" providerId="ADAL" clId="{4D854614-3D38-4B14-9AB2-346C65717466}" dt="2022-10-31T21:51:45.277" v="2824" actId="166"/>
        <pc:sldMkLst>
          <pc:docMk/>
          <pc:sldMk cId="2460813279" sldId="275"/>
        </pc:sldMkLst>
        <pc:spChg chg="mod">
          <ac:chgData name="Matt Soucoup" userId="c36d6d56-1c53-4dcd-8508-d3f99769bdb1" providerId="ADAL" clId="{4D854614-3D38-4B14-9AB2-346C65717466}" dt="2022-10-31T21:51:36.733" v="2823" actId="20577"/>
          <ac:spMkLst>
            <pc:docMk/>
            <pc:sldMk cId="2460813279" sldId="275"/>
            <ac:spMk id="2" creationId="{514CEA24-9D88-4859-E648-C985B7EF6835}"/>
          </ac:spMkLst>
        </pc:spChg>
        <pc:spChg chg="add mod">
          <ac:chgData name="Matt Soucoup" userId="c36d6d56-1c53-4dcd-8508-d3f99769bdb1" providerId="ADAL" clId="{4D854614-3D38-4B14-9AB2-346C65717466}" dt="2022-10-31T21:48:31.247" v="2787" actId="692"/>
          <ac:spMkLst>
            <pc:docMk/>
            <pc:sldMk cId="2460813279" sldId="275"/>
            <ac:spMk id="44" creationId="{00519DF5-72F8-5671-A751-ECFA7B85F8DF}"/>
          </ac:spMkLst>
        </pc:spChg>
        <pc:grpChg chg="mod">
          <ac:chgData name="Matt Soucoup" userId="c36d6d56-1c53-4dcd-8508-d3f99769bdb1" providerId="ADAL" clId="{4D854614-3D38-4B14-9AB2-346C65717466}" dt="2022-10-31T21:48:09.978" v="2785" actId="1038"/>
          <ac:grpSpMkLst>
            <pc:docMk/>
            <pc:sldMk cId="2460813279" sldId="275"/>
            <ac:grpSpMk id="70" creationId="{9AADCFF3-07DD-B2B1-A2F5-39149D6A3111}"/>
          </ac:grpSpMkLst>
        </pc:grpChg>
        <pc:picChg chg="add mod">
          <ac:chgData name="Matt Soucoup" userId="c36d6d56-1c53-4dcd-8508-d3f99769bdb1" providerId="ADAL" clId="{4D854614-3D38-4B14-9AB2-346C65717466}" dt="2022-10-31T21:49:36.583" v="2794" actId="1076"/>
          <ac:picMkLst>
            <pc:docMk/>
            <pc:sldMk cId="2460813279" sldId="275"/>
            <ac:picMk id="46" creationId="{CE0C8F7E-0D33-C8DF-AC3D-761AD7BFB90E}"/>
          </ac:picMkLst>
        </pc:picChg>
        <pc:picChg chg="add mod">
          <ac:chgData name="Matt Soucoup" userId="c36d6d56-1c53-4dcd-8508-d3f99769bdb1" providerId="ADAL" clId="{4D854614-3D38-4B14-9AB2-346C65717466}" dt="2022-10-31T21:49:36.583" v="2794" actId="1076"/>
          <ac:picMkLst>
            <pc:docMk/>
            <pc:sldMk cId="2460813279" sldId="275"/>
            <ac:picMk id="47" creationId="{D5320367-989D-3DF1-998A-5808D4E604FC}"/>
          </ac:picMkLst>
        </pc:picChg>
        <pc:cxnChg chg="ord">
          <ac:chgData name="Matt Soucoup" userId="c36d6d56-1c53-4dcd-8508-d3f99769bdb1" providerId="ADAL" clId="{4D854614-3D38-4B14-9AB2-346C65717466}" dt="2022-10-31T21:51:45.277" v="2824" actId="166"/>
          <ac:cxnSpMkLst>
            <pc:docMk/>
            <pc:sldMk cId="2460813279" sldId="275"/>
            <ac:cxnSpMk id="32" creationId="{28043ABF-C7A4-BA68-5C37-3255E1145319}"/>
          </ac:cxnSpMkLst>
        </pc:cxnChg>
        <pc:cxnChg chg="ord">
          <ac:chgData name="Matt Soucoup" userId="c36d6d56-1c53-4dcd-8508-d3f99769bdb1" providerId="ADAL" clId="{4D854614-3D38-4B14-9AB2-346C65717466}" dt="2022-10-31T21:51:07.679" v="2801" actId="166"/>
          <ac:cxnSpMkLst>
            <pc:docMk/>
            <pc:sldMk cId="2460813279" sldId="275"/>
            <ac:cxnSpMk id="33" creationId="{3C832224-491E-A509-4CAB-6ECA6C7D053E}"/>
          </ac:cxnSpMkLst>
        </pc:cxnChg>
        <pc:cxnChg chg="mod">
          <ac:chgData name="Matt Soucoup" userId="c36d6d56-1c53-4dcd-8508-d3f99769bdb1" providerId="ADAL" clId="{4D854614-3D38-4B14-9AB2-346C65717466}" dt="2022-10-31T21:50:32.386" v="2800" actId="14100"/>
          <ac:cxnSpMkLst>
            <pc:docMk/>
            <pc:sldMk cId="2460813279" sldId="275"/>
            <ac:cxnSpMk id="36" creationId="{B754BFC0-441B-DAA8-2006-E4E8C9A1744A}"/>
          </ac:cxnSpMkLst>
        </pc:cxnChg>
        <pc:cxnChg chg="ord">
          <ac:chgData name="Matt Soucoup" userId="c36d6d56-1c53-4dcd-8508-d3f99769bdb1" providerId="ADAL" clId="{4D854614-3D38-4B14-9AB2-346C65717466}" dt="2022-10-31T21:51:20.117" v="2803" actId="166"/>
          <ac:cxnSpMkLst>
            <pc:docMk/>
            <pc:sldMk cId="2460813279" sldId="275"/>
            <ac:cxnSpMk id="62" creationId="{92A8EF22-B034-9DD7-877B-E8C110E345A3}"/>
          </ac:cxnSpMkLst>
        </pc:cxnChg>
        <pc:cxnChg chg="mod ord">
          <ac:chgData name="Matt Soucoup" userId="c36d6d56-1c53-4dcd-8508-d3f99769bdb1" providerId="ADAL" clId="{4D854614-3D38-4B14-9AB2-346C65717466}" dt="2022-10-31T21:51:12.269" v="2802" actId="166"/>
          <ac:cxnSpMkLst>
            <pc:docMk/>
            <pc:sldMk cId="2460813279" sldId="275"/>
            <ac:cxnSpMk id="73" creationId="{4551FCD4-ACD9-2363-0AA7-139BCA1A0AA6}"/>
          </ac:cxnSpMkLst>
        </pc:cxnChg>
      </pc:sldChg>
      <pc:sldChg chg="modSp add mod">
        <pc:chgData name="Matt Soucoup" userId="c36d6d56-1c53-4dcd-8508-d3f99769bdb1" providerId="ADAL" clId="{4D854614-3D38-4B14-9AB2-346C65717466}" dt="2022-10-31T22:10:47.569" v="2975" actId="20577"/>
        <pc:sldMkLst>
          <pc:docMk/>
          <pc:sldMk cId="3803863761" sldId="276"/>
        </pc:sldMkLst>
        <pc:spChg chg="mod">
          <ac:chgData name="Matt Soucoup" userId="c36d6d56-1c53-4dcd-8508-d3f99769bdb1" providerId="ADAL" clId="{4D854614-3D38-4B14-9AB2-346C65717466}" dt="2022-10-31T22:10:47.569" v="2975" actId="20577"/>
          <ac:spMkLst>
            <pc:docMk/>
            <pc:sldMk cId="3803863761" sldId="276"/>
            <ac:spMk id="3" creationId="{31788C59-3146-B669-289F-CA7A64081575}"/>
          </ac:spMkLst>
        </pc:spChg>
      </pc:sldChg>
      <pc:sldChg chg="addSp delSp modSp add mod delAnim modAnim">
        <pc:chgData name="Matt Soucoup" userId="c36d6d56-1c53-4dcd-8508-d3f99769bdb1" providerId="ADAL" clId="{4D854614-3D38-4B14-9AB2-346C65717466}" dt="2022-10-31T22:39:05.050" v="3456"/>
        <pc:sldMkLst>
          <pc:docMk/>
          <pc:sldMk cId="1869182909" sldId="277"/>
        </pc:sldMkLst>
        <pc:spChg chg="mod">
          <ac:chgData name="Matt Soucoup" userId="c36d6d56-1c53-4dcd-8508-d3f99769bdb1" providerId="ADAL" clId="{4D854614-3D38-4B14-9AB2-346C65717466}" dt="2022-10-31T22:22:20.362" v="3012" actId="20577"/>
          <ac:spMkLst>
            <pc:docMk/>
            <pc:sldMk cId="1869182909" sldId="277"/>
            <ac:spMk id="2" creationId="{514CEA24-9D88-4859-E648-C985B7EF6835}"/>
          </ac:spMkLst>
        </pc:spChg>
        <pc:spChg chg="mod">
          <ac:chgData name="Matt Soucoup" userId="c36d6d56-1c53-4dcd-8508-d3f99769bdb1" providerId="ADAL" clId="{4D854614-3D38-4B14-9AB2-346C65717466}" dt="2022-10-31T22:23:21.671" v="3035" actId="20577"/>
          <ac:spMkLst>
            <pc:docMk/>
            <pc:sldMk cId="1869182909" sldId="277"/>
            <ac:spMk id="3" creationId="{BE746D93-6272-768A-12BF-61FA03BEFE4F}"/>
          </ac:spMkLst>
        </pc:spChg>
        <pc:spChg chg="del">
          <ac:chgData name="Matt Soucoup" userId="c36d6d56-1c53-4dcd-8508-d3f99769bdb1" providerId="ADAL" clId="{4D854614-3D38-4B14-9AB2-346C65717466}" dt="2022-10-31T22:22:26.448" v="3013" actId="478"/>
          <ac:spMkLst>
            <pc:docMk/>
            <pc:sldMk cId="1869182909" sldId="277"/>
            <ac:spMk id="4" creationId="{DAA7CAD3-A7A2-C230-0ADE-80EDFA4D313D}"/>
          </ac:spMkLst>
        </pc:spChg>
        <pc:spChg chg="del mod topLvl">
          <ac:chgData name="Matt Soucoup" userId="c36d6d56-1c53-4dcd-8508-d3f99769bdb1" providerId="ADAL" clId="{4D854614-3D38-4B14-9AB2-346C65717466}" dt="2022-10-31T22:23:08.688" v="3015" actId="478"/>
          <ac:spMkLst>
            <pc:docMk/>
            <pc:sldMk cId="1869182909" sldId="277"/>
            <ac:spMk id="7" creationId="{7FB735DD-D690-8C57-E82C-E659E0CD9B00}"/>
          </ac:spMkLst>
        </pc:spChg>
        <pc:spChg chg="add mod">
          <ac:chgData name="Matt Soucoup" userId="c36d6d56-1c53-4dcd-8508-d3f99769bdb1" providerId="ADAL" clId="{4D854614-3D38-4B14-9AB2-346C65717466}" dt="2022-10-31T22:23:55.845" v="3055" actId="20577"/>
          <ac:spMkLst>
            <pc:docMk/>
            <pc:sldMk cId="1869182909" sldId="277"/>
            <ac:spMk id="10" creationId="{229513CA-F800-8C97-0B59-538992C4218B}"/>
          </ac:spMkLst>
        </pc:spChg>
        <pc:spChg chg="add mod">
          <ac:chgData name="Matt Soucoup" userId="c36d6d56-1c53-4dcd-8508-d3f99769bdb1" providerId="ADAL" clId="{4D854614-3D38-4B14-9AB2-346C65717466}" dt="2022-10-31T22:24:20.643" v="3082" actId="20577"/>
          <ac:spMkLst>
            <pc:docMk/>
            <pc:sldMk cId="1869182909" sldId="277"/>
            <ac:spMk id="12" creationId="{B0E12C53-3C51-4D74-3823-B0C93E4D1DF4}"/>
          </ac:spMkLst>
        </pc:spChg>
        <pc:spChg chg="add mod">
          <ac:chgData name="Matt Soucoup" userId="c36d6d56-1c53-4dcd-8508-d3f99769bdb1" providerId="ADAL" clId="{4D854614-3D38-4B14-9AB2-346C65717466}" dt="2022-10-31T22:24:44.069" v="3158" actId="313"/>
          <ac:spMkLst>
            <pc:docMk/>
            <pc:sldMk cId="1869182909" sldId="277"/>
            <ac:spMk id="14" creationId="{13AB726B-5B5E-6B85-2B3F-B62A5B06DF9A}"/>
          </ac:spMkLst>
        </pc:spChg>
        <pc:spChg chg="add mod">
          <ac:chgData name="Matt Soucoup" userId="c36d6d56-1c53-4dcd-8508-d3f99769bdb1" providerId="ADAL" clId="{4D854614-3D38-4B14-9AB2-346C65717466}" dt="2022-10-31T22:28:43.602" v="3289" actId="20577"/>
          <ac:spMkLst>
            <pc:docMk/>
            <pc:sldMk cId="1869182909" sldId="277"/>
            <ac:spMk id="16" creationId="{0001108D-118F-5D8C-D486-67D8052BB838}"/>
          </ac:spMkLst>
        </pc:spChg>
        <pc:spChg chg="add mod">
          <ac:chgData name="Matt Soucoup" userId="c36d6d56-1c53-4dcd-8508-d3f99769bdb1" providerId="ADAL" clId="{4D854614-3D38-4B14-9AB2-346C65717466}" dt="2022-10-31T22:28:12.422" v="3221" actId="1076"/>
          <ac:spMkLst>
            <pc:docMk/>
            <pc:sldMk cId="1869182909" sldId="277"/>
            <ac:spMk id="20" creationId="{8E794F34-775F-EBBC-938D-E58E3CCF751B}"/>
          </ac:spMkLst>
        </pc:spChg>
        <pc:grpChg chg="del mod">
          <ac:chgData name="Matt Soucoup" userId="c36d6d56-1c53-4dcd-8508-d3f99769bdb1" providerId="ADAL" clId="{4D854614-3D38-4B14-9AB2-346C65717466}" dt="2022-10-31T22:23:08.688" v="3015" actId="478"/>
          <ac:grpSpMkLst>
            <pc:docMk/>
            <pc:sldMk cId="1869182909" sldId="277"/>
            <ac:grpSpMk id="17" creationId="{FB9D083D-3E2B-50FE-B480-C93F9C485CA7}"/>
          </ac:grpSpMkLst>
        </pc:grpChg>
        <pc:grpChg chg="del">
          <ac:chgData name="Matt Soucoup" userId="c36d6d56-1c53-4dcd-8508-d3f99769bdb1" providerId="ADAL" clId="{4D854614-3D38-4B14-9AB2-346C65717466}" dt="2022-10-31T22:22:26.448" v="3013" actId="478"/>
          <ac:grpSpMkLst>
            <pc:docMk/>
            <pc:sldMk cId="1869182909" sldId="277"/>
            <ac:grpSpMk id="18" creationId="{8F7A83B5-747F-19B9-EFD3-82791D8251CF}"/>
          </ac:grpSpMkLst>
        </pc:grpChg>
        <pc:picChg chg="mod topLvl">
          <ac:chgData name="Matt Soucoup" userId="c36d6d56-1c53-4dcd-8508-d3f99769bdb1" providerId="ADAL" clId="{4D854614-3D38-4B14-9AB2-346C65717466}" dt="2022-10-31T22:23:08.688" v="3015" actId="478"/>
          <ac:picMkLst>
            <pc:docMk/>
            <pc:sldMk cId="1869182909" sldId="277"/>
            <ac:picMk id="5" creationId="{2B9A0EE1-36F3-C4F4-1EF0-6E0C3CE42C88}"/>
          </ac:picMkLst>
        </pc:picChg>
        <pc:picChg chg="add mod">
          <ac:chgData name="Matt Soucoup" userId="c36d6d56-1c53-4dcd-8508-d3f99769bdb1" providerId="ADAL" clId="{4D854614-3D38-4B14-9AB2-346C65717466}" dt="2022-10-31T22:23:46.847" v="3037" actId="1076"/>
          <ac:picMkLst>
            <pc:docMk/>
            <pc:sldMk cId="1869182909" sldId="277"/>
            <ac:picMk id="9" creationId="{442F0ECE-510E-91FD-FF48-6C3525048789}"/>
          </ac:picMkLst>
        </pc:picChg>
        <pc:picChg chg="add mod">
          <ac:chgData name="Matt Soucoup" userId="c36d6d56-1c53-4dcd-8508-d3f99769bdb1" providerId="ADAL" clId="{4D854614-3D38-4B14-9AB2-346C65717466}" dt="2022-10-31T22:24:12.045" v="3057" actId="1076"/>
          <ac:picMkLst>
            <pc:docMk/>
            <pc:sldMk cId="1869182909" sldId="277"/>
            <ac:picMk id="11" creationId="{2F2DF8F7-3660-F440-430A-B1D5899D54E4}"/>
          </ac:picMkLst>
        </pc:picChg>
        <pc:picChg chg="add mod">
          <ac:chgData name="Matt Soucoup" userId="c36d6d56-1c53-4dcd-8508-d3f99769bdb1" providerId="ADAL" clId="{4D854614-3D38-4B14-9AB2-346C65717466}" dt="2022-10-31T22:24:28.096" v="3084" actId="1076"/>
          <ac:picMkLst>
            <pc:docMk/>
            <pc:sldMk cId="1869182909" sldId="277"/>
            <ac:picMk id="13" creationId="{6E8ED8D6-6AEB-DEDB-C30C-D6C5D1FDACFB}"/>
          </ac:picMkLst>
        </pc:picChg>
        <pc:picChg chg="add mod">
          <ac:chgData name="Matt Soucoup" userId="c36d6d56-1c53-4dcd-8508-d3f99769bdb1" providerId="ADAL" clId="{4D854614-3D38-4B14-9AB2-346C65717466}" dt="2022-10-31T22:28:26.269" v="3222" actId="14826"/>
          <ac:picMkLst>
            <pc:docMk/>
            <pc:sldMk cId="1869182909" sldId="277"/>
            <ac:picMk id="15" creationId="{BD659B38-EF99-C6DA-00CA-262BEF44DD3E}"/>
          </ac:picMkLst>
        </pc:picChg>
        <pc:picChg chg="add mod">
          <ac:chgData name="Matt Soucoup" userId="c36d6d56-1c53-4dcd-8508-d3f99769bdb1" providerId="ADAL" clId="{4D854614-3D38-4B14-9AB2-346C65717466}" dt="2022-10-31T22:28:12.422" v="3221" actId="1076"/>
          <ac:picMkLst>
            <pc:docMk/>
            <pc:sldMk cId="1869182909" sldId="277"/>
            <ac:picMk id="19" creationId="{04C86870-E4D6-2D77-D7CD-214C31665E5E}"/>
          </ac:picMkLst>
        </pc:picChg>
      </pc:sldChg>
      <pc:sldChg chg="addSp modSp add mod">
        <pc:chgData name="Matt Soucoup" userId="c36d6d56-1c53-4dcd-8508-d3f99769bdb1" providerId="ADAL" clId="{4D854614-3D38-4B14-9AB2-346C65717466}" dt="2022-10-31T22:36:17.164" v="3423" actId="14826"/>
        <pc:sldMkLst>
          <pc:docMk/>
          <pc:sldMk cId="2515178418" sldId="278"/>
        </pc:sldMkLst>
        <pc:spChg chg="mod">
          <ac:chgData name="Matt Soucoup" userId="c36d6d56-1c53-4dcd-8508-d3f99769bdb1" providerId="ADAL" clId="{4D854614-3D38-4B14-9AB2-346C65717466}" dt="2022-10-31T22:35:34.246" v="3421" actId="14826"/>
          <ac:spMkLst>
            <pc:docMk/>
            <pc:sldMk cId="2515178418" sldId="278"/>
            <ac:spMk id="8" creationId="{8FCF1DBA-DD98-EEAA-1350-A44936487150}"/>
          </ac:spMkLst>
        </pc:spChg>
        <pc:spChg chg="mod">
          <ac:chgData name="Matt Soucoup" userId="c36d6d56-1c53-4dcd-8508-d3f99769bdb1" providerId="ADAL" clId="{4D854614-3D38-4B14-9AB2-346C65717466}" dt="2022-10-31T22:36:17.164" v="3423" actId="14826"/>
          <ac:spMkLst>
            <pc:docMk/>
            <pc:sldMk cId="2515178418" sldId="278"/>
            <ac:spMk id="10" creationId="{AE7EB2F2-085C-AE99-FC09-5144DF40CB32}"/>
          </ac:spMkLst>
        </pc:spChg>
        <pc:spChg chg="mod">
          <ac:chgData name="Matt Soucoup" userId="c36d6d56-1c53-4dcd-8508-d3f99769bdb1" providerId="ADAL" clId="{4D854614-3D38-4B14-9AB2-346C65717466}" dt="2022-10-31T22:36:07.605" v="3422" actId="14826"/>
          <ac:spMkLst>
            <pc:docMk/>
            <pc:sldMk cId="2515178418" sldId="278"/>
            <ac:spMk id="12" creationId="{651822E4-4FFC-5FB0-25B5-530C5F847967}"/>
          </ac:spMkLst>
        </pc:spChg>
        <pc:spChg chg="mod">
          <ac:chgData name="Matt Soucoup" userId="c36d6d56-1c53-4dcd-8508-d3f99769bdb1" providerId="ADAL" clId="{4D854614-3D38-4B14-9AB2-346C65717466}" dt="2022-10-31T22:26:46.304" v="3199" actId="14100"/>
          <ac:spMkLst>
            <pc:docMk/>
            <pc:sldMk cId="2515178418" sldId="278"/>
            <ac:spMk id="44" creationId="{00519DF5-72F8-5671-A751-ECFA7B85F8DF}"/>
          </ac:spMkLst>
        </pc:spChg>
        <pc:spChg chg="add mod ord">
          <ac:chgData name="Matt Soucoup" userId="c36d6d56-1c53-4dcd-8508-d3f99769bdb1" providerId="ADAL" clId="{4D854614-3D38-4B14-9AB2-346C65717466}" dt="2022-10-31T22:31:24.296" v="3420" actId="167"/>
          <ac:spMkLst>
            <pc:docMk/>
            <pc:sldMk cId="2515178418" sldId="278"/>
            <ac:spMk id="45" creationId="{10BAFFEB-566D-FF68-2346-B8A392A285D2}"/>
          </ac:spMkLst>
        </pc:spChg>
        <pc:grpChg chg="mod">
          <ac:chgData name="Matt Soucoup" userId="c36d6d56-1c53-4dcd-8508-d3f99769bdb1" providerId="ADAL" clId="{4D854614-3D38-4B14-9AB2-346C65717466}" dt="2022-10-31T22:35:34.246" v="3421" actId="14826"/>
          <ac:grpSpMkLst>
            <pc:docMk/>
            <pc:sldMk cId="2515178418" sldId="278"/>
            <ac:grpSpMk id="18" creationId="{8F7A83B5-747F-19B9-EFD3-82791D8251CF}"/>
          </ac:grpSpMkLst>
        </pc:grpChg>
        <pc:grpChg chg="mod">
          <ac:chgData name="Matt Soucoup" userId="c36d6d56-1c53-4dcd-8508-d3f99769bdb1" providerId="ADAL" clId="{4D854614-3D38-4B14-9AB2-346C65717466}" dt="2022-10-31T22:36:17.164" v="3423" actId="14826"/>
          <ac:grpSpMkLst>
            <pc:docMk/>
            <pc:sldMk cId="2515178418" sldId="278"/>
            <ac:grpSpMk id="19" creationId="{52602098-512F-2B94-1BC2-A0FE227AF2EE}"/>
          </ac:grpSpMkLst>
        </pc:grpChg>
        <pc:grpChg chg="mod">
          <ac:chgData name="Matt Soucoup" userId="c36d6d56-1c53-4dcd-8508-d3f99769bdb1" providerId="ADAL" clId="{4D854614-3D38-4B14-9AB2-346C65717466}" dt="2022-10-31T22:36:07.605" v="3422" actId="14826"/>
          <ac:grpSpMkLst>
            <pc:docMk/>
            <pc:sldMk cId="2515178418" sldId="278"/>
            <ac:grpSpMk id="21" creationId="{CEB7DB9D-4D47-393D-7702-DDB8ED19E409}"/>
          </ac:grpSpMkLst>
        </pc:grpChg>
        <pc:picChg chg="mod">
          <ac:chgData name="Matt Soucoup" userId="c36d6d56-1c53-4dcd-8508-d3f99769bdb1" providerId="ADAL" clId="{4D854614-3D38-4B14-9AB2-346C65717466}" dt="2022-10-31T22:35:34.246" v="3421" actId="14826"/>
          <ac:picMkLst>
            <pc:docMk/>
            <pc:sldMk cId="2515178418" sldId="278"/>
            <ac:picMk id="6" creationId="{6E681074-1D93-34B4-BA40-89064437051E}"/>
          </ac:picMkLst>
        </pc:picChg>
        <pc:picChg chg="mod">
          <ac:chgData name="Matt Soucoup" userId="c36d6d56-1c53-4dcd-8508-d3f99769bdb1" providerId="ADAL" clId="{4D854614-3D38-4B14-9AB2-346C65717466}" dt="2022-10-31T22:36:17.164" v="3423" actId="14826"/>
          <ac:picMkLst>
            <pc:docMk/>
            <pc:sldMk cId="2515178418" sldId="278"/>
            <ac:picMk id="9" creationId="{DE65B8F5-5CCD-3930-3DA6-7E52A7B4C89E}"/>
          </ac:picMkLst>
        </pc:picChg>
        <pc:picChg chg="mod">
          <ac:chgData name="Matt Soucoup" userId="c36d6d56-1c53-4dcd-8508-d3f99769bdb1" providerId="ADAL" clId="{4D854614-3D38-4B14-9AB2-346C65717466}" dt="2022-10-31T22:36:07.605" v="3422" actId="14826"/>
          <ac:picMkLst>
            <pc:docMk/>
            <pc:sldMk cId="2515178418" sldId="278"/>
            <ac:picMk id="11" creationId="{9A1F420F-1D12-9A84-227A-2AA63985198A}"/>
          </ac:picMkLst>
        </pc:picChg>
        <pc:picChg chg="mod">
          <ac:chgData name="Matt Soucoup" userId="c36d6d56-1c53-4dcd-8508-d3f99769bdb1" providerId="ADAL" clId="{4D854614-3D38-4B14-9AB2-346C65717466}" dt="2022-10-31T22:26:52.388" v="3219" actId="1035"/>
          <ac:picMkLst>
            <pc:docMk/>
            <pc:sldMk cId="2515178418" sldId="278"/>
            <ac:picMk id="46" creationId="{CE0C8F7E-0D33-C8DF-AC3D-761AD7BFB90E}"/>
          </ac:picMkLst>
        </pc:picChg>
        <pc:picChg chg="mod">
          <ac:chgData name="Matt Soucoup" userId="c36d6d56-1c53-4dcd-8508-d3f99769bdb1" providerId="ADAL" clId="{4D854614-3D38-4B14-9AB2-346C65717466}" dt="2022-10-31T22:26:52.388" v="3219" actId="1035"/>
          <ac:picMkLst>
            <pc:docMk/>
            <pc:sldMk cId="2515178418" sldId="278"/>
            <ac:picMk id="47" creationId="{D5320367-989D-3DF1-998A-5808D4E604FC}"/>
          </ac:picMkLst>
        </pc:picChg>
        <pc:picChg chg="add mod">
          <ac:chgData name="Matt Soucoup" userId="c36d6d56-1c53-4dcd-8508-d3f99769bdb1" providerId="ADAL" clId="{4D854614-3D38-4B14-9AB2-346C65717466}" dt="2022-10-31T22:31:12.397" v="3419" actId="14826"/>
          <ac:picMkLst>
            <pc:docMk/>
            <pc:sldMk cId="2515178418" sldId="278"/>
            <ac:picMk id="49" creationId="{68C80C3E-4AA3-27EF-8370-6F348FC08D0F}"/>
          </ac:picMkLst>
        </pc:picChg>
      </pc:sldChg>
      <pc:sldChg chg="modSp add mod">
        <pc:chgData name="Matt Soucoup" userId="c36d6d56-1c53-4dcd-8508-d3f99769bdb1" providerId="ADAL" clId="{4D854614-3D38-4B14-9AB2-346C65717466}" dt="2022-10-31T22:36:49.335" v="3446" actId="20577"/>
        <pc:sldMkLst>
          <pc:docMk/>
          <pc:sldMk cId="3138653227" sldId="279"/>
        </pc:sldMkLst>
        <pc:spChg chg="mod">
          <ac:chgData name="Matt Soucoup" userId="c36d6d56-1c53-4dcd-8508-d3f99769bdb1" providerId="ADAL" clId="{4D854614-3D38-4B14-9AB2-346C65717466}" dt="2022-10-31T22:36:49.335" v="3446" actId="20577"/>
          <ac:spMkLst>
            <pc:docMk/>
            <pc:sldMk cId="3138653227" sldId="279"/>
            <ac:spMk id="3" creationId="{31788C59-3146-B669-289F-CA7A64081575}"/>
          </ac:spMkLst>
        </pc:spChg>
      </pc:sldChg>
      <pc:sldChg chg="modSp add mod">
        <pc:chgData name="Matt Soucoup" userId="c36d6d56-1c53-4dcd-8508-d3f99769bdb1" providerId="ADAL" clId="{4D854614-3D38-4B14-9AB2-346C65717466}" dt="2022-10-31T22:40:49.798" v="3504" actId="20577"/>
        <pc:sldMkLst>
          <pc:docMk/>
          <pc:sldMk cId="2306716240" sldId="280"/>
        </pc:sldMkLst>
        <pc:spChg chg="mod">
          <ac:chgData name="Matt Soucoup" userId="c36d6d56-1c53-4dcd-8508-d3f99769bdb1" providerId="ADAL" clId="{4D854614-3D38-4B14-9AB2-346C65717466}" dt="2022-10-31T22:40:49.798" v="3504" actId="20577"/>
          <ac:spMkLst>
            <pc:docMk/>
            <pc:sldMk cId="2306716240" sldId="280"/>
            <ac:spMk id="3" creationId="{D8D53EF0-741B-FABA-3A92-7027C393D23C}"/>
          </ac:spMkLst>
        </pc:spChg>
      </pc:sldChg>
      <pc:sldMasterChg chg="modSldLayout">
        <pc:chgData name="Matt Soucoup" userId="c36d6d56-1c53-4dcd-8508-d3f99769bdb1" providerId="ADAL" clId="{4D854614-3D38-4B14-9AB2-346C65717466}" dt="2022-10-31T22:44:09.258" v="3568"/>
        <pc:sldMasterMkLst>
          <pc:docMk/>
          <pc:sldMasterMk cId="4077417812" sldId="2147483648"/>
        </pc:sldMasterMkLst>
        <pc:sldLayoutChg chg="addSp modSp">
          <pc:chgData name="Matt Soucoup" userId="c36d6d56-1c53-4dcd-8508-d3f99769bdb1" providerId="ADAL" clId="{4D854614-3D38-4B14-9AB2-346C65717466}" dt="2022-10-31T22:43:54.585" v="3563"/>
          <pc:sldLayoutMkLst>
            <pc:docMk/>
            <pc:sldMasterMk cId="4077417812" sldId="2147483648"/>
            <pc:sldLayoutMk cId="348854312" sldId="2147483650"/>
          </pc:sldLayoutMkLst>
          <pc:spChg chg="add mod">
            <ac:chgData name="Matt Soucoup" userId="c36d6d56-1c53-4dcd-8508-d3f99769bdb1" providerId="ADAL" clId="{4D854614-3D38-4B14-9AB2-346C65717466}" dt="2022-10-31T22:43:54.585" v="3563"/>
            <ac:spMkLst>
              <pc:docMk/>
              <pc:sldMasterMk cId="4077417812" sldId="2147483648"/>
              <pc:sldLayoutMk cId="348854312" sldId="2147483650"/>
              <ac:spMk id="4" creationId="{E988A43D-DD9B-0EF9-BA6C-C2A292DB11E3}"/>
            </ac:spMkLst>
          </pc:spChg>
        </pc:sldLayoutChg>
        <pc:sldLayoutChg chg="addSp modSp mod">
          <pc:chgData name="Matt Soucoup" userId="c36d6d56-1c53-4dcd-8508-d3f99769bdb1" providerId="ADAL" clId="{4D854614-3D38-4B14-9AB2-346C65717466}" dt="2022-10-31T22:43:39.831" v="3562" actId="404"/>
          <pc:sldLayoutMkLst>
            <pc:docMk/>
            <pc:sldMasterMk cId="4077417812" sldId="2147483648"/>
            <pc:sldLayoutMk cId="2739773298" sldId="2147483652"/>
          </pc:sldLayoutMkLst>
          <pc:spChg chg="add mod">
            <ac:chgData name="Matt Soucoup" userId="c36d6d56-1c53-4dcd-8508-d3f99769bdb1" providerId="ADAL" clId="{4D854614-3D38-4B14-9AB2-346C65717466}" dt="2022-10-31T22:43:39.831" v="3562" actId="404"/>
            <ac:spMkLst>
              <pc:docMk/>
              <pc:sldMasterMk cId="4077417812" sldId="2147483648"/>
              <pc:sldLayoutMk cId="2739773298" sldId="2147483652"/>
              <ac:spMk id="5" creationId="{5F2A45F4-82F5-756B-C5C7-108F93D4BCCB}"/>
            </ac:spMkLst>
          </pc:spChg>
        </pc:sldLayoutChg>
        <pc:sldLayoutChg chg="addSp modSp">
          <pc:chgData name="Matt Soucoup" userId="c36d6d56-1c53-4dcd-8508-d3f99769bdb1" providerId="ADAL" clId="{4D854614-3D38-4B14-9AB2-346C65717466}" dt="2022-10-31T22:44:00.908" v="3565"/>
          <pc:sldLayoutMkLst>
            <pc:docMk/>
            <pc:sldMasterMk cId="4077417812" sldId="2147483648"/>
            <pc:sldLayoutMk cId="3488124346" sldId="2147483653"/>
          </pc:sldLayoutMkLst>
          <pc:spChg chg="add mod">
            <ac:chgData name="Matt Soucoup" userId="c36d6d56-1c53-4dcd-8508-d3f99769bdb1" providerId="ADAL" clId="{4D854614-3D38-4B14-9AB2-346C65717466}" dt="2022-10-31T22:44:00.908" v="3565"/>
            <ac:spMkLst>
              <pc:docMk/>
              <pc:sldMasterMk cId="4077417812" sldId="2147483648"/>
              <pc:sldLayoutMk cId="3488124346" sldId="2147483653"/>
              <ac:spMk id="2" creationId="{ABF67576-3E13-6E1D-1F32-9A36DBFA9ECB}"/>
            </ac:spMkLst>
          </pc:spChg>
        </pc:sldLayoutChg>
        <pc:sldLayoutChg chg="addSp modSp">
          <pc:chgData name="Matt Soucoup" userId="c36d6d56-1c53-4dcd-8508-d3f99769bdb1" providerId="ADAL" clId="{4D854614-3D38-4B14-9AB2-346C65717466}" dt="2022-10-31T22:44:07.315" v="3567"/>
          <pc:sldLayoutMkLst>
            <pc:docMk/>
            <pc:sldMasterMk cId="4077417812" sldId="2147483648"/>
            <pc:sldLayoutMk cId="4231794119" sldId="2147483654"/>
          </pc:sldLayoutMkLst>
          <pc:spChg chg="add mod">
            <ac:chgData name="Matt Soucoup" userId="c36d6d56-1c53-4dcd-8508-d3f99769bdb1" providerId="ADAL" clId="{4D854614-3D38-4B14-9AB2-346C65717466}" dt="2022-10-31T22:44:07.315" v="3567"/>
            <ac:spMkLst>
              <pc:docMk/>
              <pc:sldMasterMk cId="4077417812" sldId="2147483648"/>
              <pc:sldLayoutMk cId="4231794119" sldId="2147483654"/>
              <ac:spMk id="3" creationId="{9A03AAD6-D5F6-C42C-4E61-734CA5253150}"/>
            </ac:spMkLst>
          </pc:spChg>
        </pc:sldLayoutChg>
        <pc:sldLayoutChg chg="addSp modSp">
          <pc:chgData name="Matt Soucoup" userId="c36d6d56-1c53-4dcd-8508-d3f99769bdb1" providerId="ADAL" clId="{4D854614-3D38-4B14-9AB2-346C65717466}" dt="2022-10-31T22:44:09.258" v="3568"/>
          <pc:sldLayoutMkLst>
            <pc:docMk/>
            <pc:sldMasterMk cId="4077417812" sldId="2147483648"/>
            <pc:sldLayoutMk cId="3075374042" sldId="2147483655"/>
          </pc:sldLayoutMkLst>
          <pc:spChg chg="add mod">
            <ac:chgData name="Matt Soucoup" userId="c36d6d56-1c53-4dcd-8508-d3f99769bdb1" providerId="ADAL" clId="{4D854614-3D38-4B14-9AB2-346C65717466}" dt="2022-10-31T22:44:09.258" v="3568"/>
            <ac:spMkLst>
              <pc:docMk/>
              <pc:sldMasterMk cId="4077417812" sldId="2147483648"/>
              <pc:sldLayoutMk cId="3075374042" sldId="2147483655"/>
              <ac:spMk id="2" creationId="{C86A3D70-816B-E0B6-3408-197F4A36CCCA}"/>
            </ac:spMkLst>
          </pc:spChg>
        </pc:sldLayoutChg>
        <pc:sldLayoutChg chg="addSp modSp">
          <pc:chgData name="Matt Soucoup" userId="c36d6d56-1c53-4dcd-8508-d3f99769bdb1" providerId="ADAL" clId="{4D854614-3D38-4B14-9AB2-346C65717466}" dt="2022-10-31T22:43:58.839" v="3564"/>
          <pc:sldLayoutMkLst>
            <pc:docMk/>
            <pc:sldMasterMk cId="4077417812" sldId="2147483648"/>
            <pc:sldLayoutMk cId="2853261593" sldId="2147483657"/>
          </pc:sldLayoutMkLst>
          <pc:spChg chg="add mod">
            <ac:chgData name="Matt Soucoup" userId="c36d6d56-1c53-4dcd-8508-d3f99769bdb1" providerId="ADAL" clId="{4D854614-3D38-4B14-9AB2-346C65717466}" dt="2022-10-31T22:43:58.839" v="3564"/>
            <ac:spMkLst>
              <pc:docMk/>
              <pc:sldMasterMk cId="4077417812" sldId="2147483648"/>
              <pc:sldLayoutMk cId="2853261593" sldId="2147483657"/>
              <ac:spMk id="7" creationId="{760998C2-EB15-EDB0-0497-E274808C2433}"/>
            </ac:spMkLst>
          </pc:spChg>
        </pc:sldLayoutChg>
        <pc:sldLayoutChg chg="addSp modSp">
          <pc:chgData name="Matt Soucoup" userId="c36d6d56-1c53-4dcd-8508-d3f99769bdb1" providerId="ADAL" clId="{4D854614-3D38-4B14-9AB2-346C65717466}" dt="2022-10-31T22:44:03.573" v="3566"/>
          <pc:sldLayoutMkLst>
            <pc:docMk/>
            <pc:sldMasterMk cId="4077417812" sldId="2147483648"/>
            <pc:sldLayoutMk cId="992352873" sldId="2147483658"/>
          </pc:sldLayoutMkLst>
          <pc:spChg chg="add mod">
            <ac:chgData name="Matt Soucoup" userId="c36d6d56-1c53-4dcd-8508-d3f99769bdb1" providerId="ADAL" clId="{4D854614-3D38-4B14-9AB2-346C65717466}" dt="2022-10-31T22:44:03.573" v="3566"/>
            <ac:spMkLst>
              <pc:docMk/>
              <pc:sldMasterMk cId="4077417812" sldId="2147483648"/>
              <pc:sldLayoutMk cId="992352873" sldId="2147483658"/>
              <ac:spMk id="2" creationId="{56EC403D-9FD7-4F75-6F17-CD97BE042F05}"/>
            </ac:spMkLst>
          </pc:spChg>
        </pc:sldLayoutChg>
      </pc:sldMasterChg>
    </pc:docChg>
  </pc:docChgLst>
  <pc:docChgLst>
    <pc:chgData name="Matt Soucoup" userId="c36d6d56-1c53-4dcd-8508-d3f99769bdb1" providerId="ADAL" clId="{6B7540E3-CDA0-497D-8AC4-B81B6143D611}"/>
    <pc:docChg chg="undo custSel modSld">
      <pc:chgData name="Matt Soucoup" userId="c36d6d56-1c53-4dcd-8508-d3f99769bdb1" providerId="ADAL" clId="{6B7540E3-CDA0-497D-8AC4-B81B6143D611}" dt="2022-11-11T17:27:04.098" v="17" actId="20577"/>
      <pc:docMkLst>
        <pc:docMk/>
      </pc:docMkLst>
      <pc:sldChg chg="addSp delSp modSp mod">
        <pc:chgData name="Matt Soucoup" userId="c36d6d56-1c53-4dcd-8508-d3f99769bdb1" providerId="ADAL" clId="{6B7540E3-CDA0-497D-8AC4-B81B6143D611}" dt="2022-11-11T17:27:04.098" v="17" actId="20577"/>
        <pc:sldMkLst>
          <pc:docMk/>
          <pc:sldMk cId="2515178418" sldId="278"/>
        </pc:sldMkLst>
        <pc:spChg chg="add del mod">
          <ac:chgData name="Matt Soucoup" userId="c36d6d56-1c53-4dcd-8508-d3f99769bdb1" providerId="ADAL" clId="{6B7540E3-CDA0-497D-8AC4-B81B6143D611}" dt="2022-11-11T17:27:04.098" v="17" actId="20577"/>
          <ac:spMkLst>
            <pc:docMk/>
            <pc:sldMk cId="2515178418" sldId="278"/>
            <ac:spMk id="2" creationId="{514CEA24-9D88-4859-E648-C985B7EF6835}"/>
          </ac:spMkLst>
        </pc:spChg>
        <pc:spChg chg="add del mod">
          <ac:chgData name="Matt Soucoup" userId="c36d6d56-1c53-4dcd-8508-d3f99769bdb1" providerId="ADAL" clId="{6B7540E3-CDA0-497D-8AC4-B81B6143D611}" dt="2022-11-11T17:26:57.817" v="3" actId="478"/>
          <ac:spMkLst>
            <pc:docMk/>
            <pc:sldMk cId="2515178418" sldId="278"/>
            <ac:spMk id="51" creationId="{41037FE3-0687-9DD3-571C-0A55E7D127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8A43D-DD9B-0EF9-BA6C-C2A292DB11E3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A45F4-82F5-756B-C5C7-108F93D4BCCB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998C2-EB15-EDB0-0497-E274808C2433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67576-3E13-6E1D-1F32-9A36DBFA9ECB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C403D-9FD7-4F75-6F17-CD97BE042F05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3AAD6-D5F6-C42C-4E61-734CA5253150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A3D70-816B-E0B6-3408-197F4A36CCCA}"/>
              </a:ext>
            </a:extLst>
          </p:cNvPr>
          <p:cNvSpPr txBox="1"/>
          <p:nvPr userDrawn="1"/>
        </p:nvSpPr>
        <p:spPr>
          <a:xfrm>
            <a:off x="8305800" y="6517217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18" Type="http://schemas.openxmlformats.org/officeDocument/2006/relationships/image" Target="../media/image21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0.svg"/><Relationship Id="rId2" Type="http://schemas.openxmlformats.org/officeDocument/2006/relationships/image" Target="../media/image2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5.png"/><Relationship Id="rId3" Type="http://schemas.openxmlformats.org/officeDocument/2006/relationships/image" Target="../media/image28.svg"/><Relationship Id="rId21" Type="http://schemas.openxmlformats.org/officeDocument/2006/relationships/image" Target="../media/image3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2.svg"/><Relationship Id="rId2" Type="http://schemas.openxmlformats.org/officeDocument/2006/relationships/image" Target="../media/image27.png"/><Relationship Id="rId16" Type="http://schemas.openxmlformats.org/officeDocument/2006/relationships/image" Target="../media/image2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values and secrets in one spot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804787" y="1668697"/>
            <a:ext cx="833846" cy="693649"/>
            <a:chOff x="629601" y="3220674"/>
            <a:chExt cx="833846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29601" y="3637324"/>
              <a:ext cx="833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Vault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672394" y="2606420"/>
            <a:ext cx="1092597" cy="705760"/>
            <a:chOff x="1659617" y="3220673"/>
            <a:chExt cx="1092597" cy="70576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659617" y="3649434"/>
              <a:ext cx="1092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App Config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746D93-6272-768A-12BF-61FA03BEFE4F}"/>
              </a:ext>
            </a:extLst>
          </p:cNvPr>
          <p:cNvSpPr txBox="1"/>
          <p:nvPr/>
        </p:nvSpPr>
        <p:spPr>
          <a:xfrm>
            <a:off x="1889760" y="1694568"/>
            <a:ext cx="612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Centralized and secure secret store – version, role-based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7CAD3-A7A2-C230-0ADE-80EDFA4D313D}"/>
              </a:ext>
            </a:extLst>
          </p:cNvPr>
          <p:cNvSpPr txBox="1"/>
          <p:nvPr/>
        </p:nvSpPr>
        <p:spPr>
          <a:xfrm>
            <a:off x="1889760" y="2630079"/>
            <a:ext cx="847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Centralized configuration management – </a:t>
            </a:r>
            <a:r>
              <a:rPr lang="en-US" dirty="0" err="1">
                <a:solidFill>
                  <a:srgbClr val="FAFAFA"/>
                </a:solidFill>
              </a:rPr>
              <a:t>KeyVault</a:t>
            </a:r>
            <a:r>
              <a:rPr lang="en-US" dirty="0">
                <a:solidFill>
                  <a:srgbClr val="FAFAFA"/>
                </a:solidFill>
              </a:rPr>
              <a:t> integration, seamless .NET integration</a:t>
            </a:r>
          </a:p>
        </p:txBody>
      </p:sp>
    </p:spTree>
    <p:extLst>
      <p:ext uri="{BB962C8B-B14F-4D97-AF65-F5344CB8AC3E}">
        <p14:creationId xmlns:p14="http://schemas.microsoft.com/office/powerpoint/2010/main" val="14359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configuration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5712489" y="1343863"/>
            <a:ext cx="767021" cy="693649"/>
            <a:chOff x="663014" y="3220674"/>
            <a:chExt cx="767021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Browser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5632849" y="2594618"/>
            <a:ext cx="926300" cy="1062982"/>
            <a:chOff x="1737261" y="3220673"/>
            <a:chExt cx="926300" cy="106298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737261" y="3637324"/>
              <a:ext cx="926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Web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 err="1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Blazor</a:t>
              </a: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602098-512F-2B94-1BC2-A0FE227AF2EE}"/>
              </a:ext>
            </a:extLst>
          </p:cNvPr>
          <p:cNvGrpSpPr/>
          <p:nvPr/>
        </p:nvGrpSpPr>
        <p:grpSpPr>
          <a:xfrm>
            <a:off x="7279208" y="3765643"/>
            <a:ext cx="1092598" cy="878316"/>
            <a:chOff x="2810559" y="2317181"/>
            <a:chExt cx="1092598" cy="8783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65B8F5-5CCD-3930-3DA6-7E52A7B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2317181"/>
              <a:ext cx="416651" cy="4166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7EB2F2-085C-AE99-FC09-5144DF40CB32}"/>
                </a:ext>
              </a:extLst>
            </p:cNvPr>
            <p:cNvSpPr txBox="1"/>
            <p:nvPr/>
          </p:nvSpPr>
          <p:spPr>
            <a:xfrm>
              <a:off x="2810559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Menu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7DB9D-4D47-393D-7702-DDB8ED19E409}"/>
              </a:ext>
            </a:extLst>
          </p:cNvPr>
          <p:cNvGrpSpPr/>
          <p:nvPr/>
        </p:nvGrpSpPr>
        <p:grpSpPr>
          <a:xfrm>
            <a:off x="3691963" y="3742619"/>
            <a:ext cx="1349065" cy="879639"/>
            <a:chOff x="2682325" y="4238641"/>
            <a:chExt cx="1349065" cy="87963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A1F420F-1D12-9A84-227A-2AA63985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4238641"/>
              <a:ext cx="416651" cy="416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822E4-4FFC-5FB0-25B5-530C5F847967}"/>
                </a:ext>
              </a:extLst>
            </p:cNvPr>
            <p:cNvSpPr txBox="1"/>
            <p:nvPr/>
          </p:nvSpPr>
          <p:spPr>
            <a:xfrm>
              <a:off x="2682325" y="4656615"/>
              <a:ext cx="1349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Checkout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277D14-57B6-CF65-6BBE-158AC2B0D679}"/>
              </a:ext>
            </a:extLst>
          </p:cNvPr>
          <p:cNvGrpSpPr/>
          <p:nvPr/>
        </p:nvGrpSpPr>
        <p:grpSpPr>
          <a:xfrm>
            <a:off x="7279208" y="5254340"/>
            <a:ext cx="1092598" cy="878316"/>
            <a:chOff x="4080560" y="2317181"/>
            <a:chExt cx="1092598" cy="87831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297F544-1663-541D-22D4-2460685E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2317181"/>
              <a:ext cx="416651" cy="4166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CE5F86-B5E5-3E35-AB34-8C4A1DAE87B3}"/>
                </a:ext>
              </a:extLst>
            </p:cNvPr>
            <p:cNvSpPr txBox="1"/>
            <p:nvPr/>
          </p:nvSpPr>
          <p:spPr>
            <a:xfrm>
              <a:off x="4080560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EDE66E-2765-FA15-566E-45845BC7E594}"/>
              </a:ext>
            </a:extLst>
          </p:cNvPr>
          <p:cNvGrpSpPr/>
          <p:nvPr/>
        </p:nvGrpSpPr>
        <p:grpSpPr>
          <a:xfrm>
            <a:off x="3820196" y="5255146"/>
            <a:ext cx="1092598" cy="878316"/>
            <a:chOff x="4080560" y="4238641"/>
            <a:chExt cx="1092598" cy="87831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AED8C25-3D50-A67C-D51E-FCB3C0CB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4238641"/>
              <a:ext cx="416651" cy="4166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474971-F4A1-85D0-7746-AAAAE44D261F}"/>
                </a:ext>
              </a:extLst>
            </p:cNvPr>
            <p:cNvSpPr txBox="1"/>
            <p:nvPr/>
          </p:nvSpPr>
          <p:spPr>
            <a:xfrm>
              <a:off x="4080560" y="465529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04AD2F-6383-2B9E-EF7E-9FC9BBFF4E27}"/>
              </a:ext>
            </a:extLst>
          </p:cNvPr>
          <p:cNvGrpSpPr/>
          <p:nvPr/>
        </p:nvGrpSpPr>
        <p:grpSpPr>
          <a:xfrm>
            <a:off x="9135303" y="2426104"/>
            <a:ext cx="1393722" cy="2306340"/>
            <a:chOff x="9135303" y="2219632"/>
            <a:chExt cx="1393722" cy="230634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918A27-92DC-EB4F-9AC8-791EC6943F52}"/>
                </a:ext>
              </a:extLst>
            </p:cNvPr>
            <p:cNvSpPr/>
            <p:nvPr/>
          </p:nvSpPr>
          <p:spPr>
            <a:xfrm>
              <a:off x="9135303" y="2219632"/>
              <a:ext cx="1393722" cy="2306340"/>
            </a:xfrm>
            <a:prstGeom prst="roundRect">
              <a:avLst/>
            </a:prstGeom>
            <a:solidFill>
              <a:srgbClr val="B9AAEE">
                <a:alpha val="32000"/>
              </a:srgbClr>
            </a:solidFill>
            <a:ln>
              <a:solidFill>
                <a:srgbClr val="190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43DA45-D470-A6B1-7EA8-4920EC10D2E3}"/>
                </a:ext>
              </a:extLst>
            </p:cNvPr>
            <p:cNvGrpSpPr/>
            <p:nvPr/>
          </p:nvGrpSpPr>
          <p:grpSpPr>
            <a:xfrm>
              <a:off x="9260407" y="3514019"/>
              <a:ext cx="1092598" cy="878316"/>
              <a:chOff x="2810559" y="2317181"/>
              <a:chExt cx="1092598" cy="878316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B95C3D3-6483-1101-870B-C13DC3938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D02E7-CD4D-FA40-D061-C931F1B58046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Blob Storage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EC3EEC-AD9F-2F79-C55F-617ECFE9F6F7}"/>
                </a:ext>
              </a:extLst>
            </p:cNvPr>
            <p:cNvGrpSpPr/>
            <p:nvPr/>
          </p:nvGrpSpPr>
          <p:grpSpPr>
            <a:xfrm>
              <a:off x="9260407" y="2343511"/>
              <a:ext cx="1092598" cy="878316"/>
              <a:chOff x="2810559" y="2317181"/>
              <a:chExt cx="1092598" cy="878316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8FF981C2-6F66-B81C-7C84-6D90AC6F4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E18008-276A-9746-E94C-3C6644F6CE58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CDN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3B4A68-76BB-9903-9C37-80B51C980140}"/>
              </a:ext>
            </a:extLst>
          </p:cNvPr>
          <p:cNvCxnSpPr>
            <a:cxnSpLocks/>
          </p:cNvCxnSpPr>
          <p:nvPr/>
        </p:nvCxnSpPr>
        <p:spPr>
          <a:xfrm>
            <a:off x="7824021" y="4675050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54BFC0-441B-DAA8-2006-E4E8C9A1744A}"/>
              </a:ext>
            </a:extLst>
          </p:cNvPr>
          <p:cNvCxnSpPr>
            <a:cxnSpLocks/>
          </p:cNvCxnSpPr>
          <p:nvPr/>
        </p:nvCxnSpPr>
        <p:spPr>
          <a:xfrm flipV="1">
            <a:off x="8183872" y="3973968"/>
            <a:ext cx="914400" cy="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2BB7FD-E673-F40E-223B-3B5048DFF980}"/>
              </a:ext>
            </a:extLst>
          </p:cNvPr>
          <p:cNvCxnSpPr/>
          <p:nvPr/>
        </p:nvCxnSpPr>
        <p:spPr>
          <a:xfrm rot="10800000" flipV="1">
            <a:off x="4366495" y="2802942"/>
            <a:ext cx="1345994" cy="854657"/>
          </a:xfrm>
          <a:prstGeom prst="bentConnector3">
            <a:avLst>
              <a:gd name="adj1" fmla="val 99308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0C7F708-7FC4-EA00-C13D-678E86667563}"/>
              </a:ext>
            </a:extLst>
          </p:cNvPr>
          <p:cNvCxnSpPr>
            <a:cxnSpLocks/>
          </p:cNvCxnSpPr>
          <p:nvPr/>
        </p:nvCxnSpPr>
        <p:spPr>
          <a:xfrm>
            <a:off x="6416828" y="2796102"/>
            <a:ext cx="1375223" cy="901312"/>
          </a:xfrm>
          <a:prstGeom prst="bentConnector3">
            <a:avLst>
              <a:gd name="adj1" fmla="val 101491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8DF95BF-711C-2E3D-BD11-D992C3C9FE16}"/>
              </a:ext>
            </a:extLst>
          </p:cNvPr>
          <p:cNvCxnSpPr>
            <a:cxnSpLocks/>
          </p:cNvCxnSpPr>
          <p:nvPr/>
        </p:nvCxnSpPr>
        <p:spPr>
          <a:xfrm>
            <a:off x="6464762" y="1552188"/>
            <a:ext cx="3367402" cy="842177"/>
          </a:xfrm>
          <a:prstGeom prst="bentConnector3">
            <a:avLst>
              <a:gd name="adj1" fmla="val 99406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098F3A-A0B3-7A25-4524-66B5A954D578}"/>
              </a:ext>
            </a:extLst>
          </p:cNvPr>
          <p:cNvGrpSpPr/>
          <p:nvPr/>
        </p:nvGrpSpPr>
        <p:grpSpPr>
          <a:xfrm>
            <a:off x="665524" y="1491147"/>
            <a:ext cx="1994041" cy="1597234"/>
            <a:chOff x="665524" y="1752407"/>
            <a:chExt cx="1994041" cy="15972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493C27-B70A-50D0-C454-88118F754B57}"/>
                </a:ext>
              </a:extLst>
            </p:cNvPr>
            <p:cNvGrpSpPr/>
            <p:nvPr/>
          </p:nvGrpSpPr>
          <p:grpSpPr>
            <a:xfrm>
              <a:off x="665524" y="1752407"/>
              <a:ext cx="1345987" cy="1283915"/>
              <a:chOff x="548716" y="1534235"/>
              <a:chExt cx="1345987" cy="128391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7AA767E-82EF-218A-08CD-F78E7D58FB12}"/>
                  </a:ext>
                </a:extLst>
              </p:cNvPr>
              <p:cNvGrpSpPr/>
              <p:nvPr/>
            </p:nvGrpSpPr>
            <p:grpSpPr>
              <a:xfrm>
                <a:off x="838200" y="1856334"/>
                <a:ext cx="767021" cy="693649"/>
                <a:chOff x="663014" y="3220674"/>
                <a:chExt cx="767021" cy="693649"/>
              </a:xfrm>
            </p:grpSpPr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CDD206BC-D78D-EC1B-66D0-9F3B6D152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838200" y="3220674"/>
                  <a:ext cx="416651" cy="41665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70A3DC-FF55-E953-A1A1-DC17DA8BB59F}"/>
                    </a:ext>
                  </a:extLst>
                </p:cNvPr>
                <p:cNvSpPr txBox="1"/>
                <p:nvPr/>
              </p:nvSpPr>
              <p:spPr>
                <a:xfrm>
                  <a:off x="663014" y="3637324"/>
                  <a:ext cx="7670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rgbClr val="FAFAFA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SignalR</a:t>
                  </a:r>
                  <a:endPara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6AEFB90-D840-E68E-907A-89B0D21F3EEA}"/>
                  </a:ext>
                </a:extLst>
              </p:cNvPr>
              <p:cNvSpPr/>
              <p:nvPr/>
            </p:nvSpPr>
            <p:spPr>
              <a:xfrm>
                <a:off x="548716" y="1534235"/>
                <a:ext cx="1345987" cy="1283915"/>
              </a:xfrm>
              <a:prstGeom prst="ellipse">
                <a:avLst/>
              </a:prstGeom>
              <a:noFill/>
              <a:ln w="50800" cap="rnd">
                <a:solidFill>
                  <a:srgbClr val="B9AAEE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2CACB3-DC41-BEB6-A757-7BE546EC4DEF}"/>
                </a:ext>
              </a:extLst>
            </p:cNvPr>
            <p:cNvGrpSpPr/>
            <p:nvPr/>
          </p:nvGrpSpPr>
          <p:grpSpPr>
            <a:xfrm>
              <a:off x="1566968" y="2643881"/>
              <a:ext cx="1092597" cy="705760"/>
              <a:chOff x="1659617" y="3220673"/>
              <a:chExt cx="1092597" cy="705760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04ED44C5-C36B-ABAF-D0FC-94A9F7ABD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992086" y="3220673"/>
                <a:ext cx="416651" cy="41665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DE591F-776F-EE84-7206-78C0F648F76F}"/>
                  </a:ext>
                </a:extLst>
              </p:cNvPr>
              <p:cNvSpPr txBox="1"/>
              <p:nvPr/>
            </p:nvSpPr>
            <p:spPr>
              <a:xfrm>
                <a:off x="1659617" y="3649434"/>
                <a:ext cx="10925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Broker</a:t>
                </a:r>
              </a:p>
            </p:txBody>
          </p:sp>
        </p:grpSp>
      </p:grpSp>
      <p:sp>
        <p:nvSpPr>
          <p:cNvPr id="60" name="Star: 4 Points 59">
            <a:extLst>
              <a:ext uri="{FF2B5EF4-FFF2-40B4-BE49-F238E27FC236}">
                <a16:creationId xmlns:a16="http://schemas.microsoft.com/office/drawing/2014/main" id="{8BBE4F7B-0745-64B6-16FC-B318FA0A3E4B}"/>
              </a:ext>
            </a:extLst>
          </p:cNvPr>
          <p:cNvSpPr/>
          <p:nvPr/>
        </p:nvSpPr>
        <p:spPr>
          <a:xfrm>
            <a:off x="3514672" y="1653130"/>
            <a:ext cx="535396" cy="540551"/>
          </a:xfrm>
          <a:prstGeom prst="star4">
            <a:avLst/>
          </a:prstGeom>
          <a:solidFill>
            <a:srgbClr val="EFCA2D"/>
          </a:solidFill>
          <a:ln>
            <a:solidFill>
              <a:srgbClr val="190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A0DE6D-26BC-72D0-CFB2-F2EF7185E793}"/>
              </a:ext>
            </a:extLst>
          </p:cNvPr>
          <p:cNvCxnSpPr>
            <a:cxnSpLocks/>
          </p:cNvCxnSpPr>
          <p:nvPr/>
        </p:nvCxnSpPr>
        <p:spPr>
          <a:xfrm flipV="1">
            <a:off x="2185851" y="1923134"/>
            <a:ext cx="1267861" cy="0"/>
          </a:xfrm>
          <a:prstGeom prst="line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ADCFF3-07DD-B2B1-A2F5-39149D6A3111}"/>
              </a:ext>
            </a:extLst>
          </p:cNvPr>
          <p:cNvGrpSpPr/>
          <p:nvPr/>
        </p:nvGrpSpPr>
        <p:grpSpPr>
          <a:xfrm>
            <a:off x="1714250" y="5223249"/>
            <a:ext cx="767021" cy="693649"/>
            <a:chOff x="663014" y="3220674"/>
            <a:chExt cx="767021" cy="693649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8F38DFC8-222F-1562-B6A7-CB3151A5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CDF511-BA47-9972-5414-7218C60C127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External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0519DF5-72F8-5671-A751-ECFA7B85F8DF}"/>
              </a:ext>
            </a:extLst>
          </p:cNvPr>
          <p:cNvSpPr/>
          <p:nvPr/>
        </p:nvSpPr>
        <p:spPr>
          <a:xfrm>
            <a:off x="1722029" y="2307771"/>
            <a:ext cx="6821080" cy="2424661"/>
          </a:xfrm>
          <a:prstGeom prst="roundRect">
            <a:avLst/>
          </a:prstGeom>
          <a:solidFill>
            <a:srgbClr val="B9AAEE">
              <a:alpha val="34000"/>
            </a:srgbClr>
          </a:solidFill>
          <a:ln w="19050">
            <a:solidFill>
              <a:srgbClr val="190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E0C8F7E-0D33-C8DF-AC3D-761AD7BFB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635831" y="4521988"/>
            <a:ext cx="416651" cy="41665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5320367-989D-3DF1-998A-5808D4E604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143983" y="4516434"/>
            <a:ext cx="416651" cy="41665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32224-491E-A509-4CAB-6ECA6C7D053E}"/>
              </a:ext>
            </a:extLst>
          </p:cNvPr>
          <p:cNvCxnSpPr>
            <a:cxnSpLocks/>
          </p:cNvCxnSpPr>
          <p:nvPr/>
        </p:nvCxnSpPr>
        <p:spPr>
          <a:xfrm>
            <a:off x="4366495" y="4643959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51FCD4-ACD9-2363-0AA7-139BCA1A0AA6}"/>
              </a:ext>
            </a:extLst>
          </p:cNvPr>
          <p:cNvCxnSpPr>
            <a:cxnSpLocks/>
          </p:cNvCxnSpPr>
          <p:nvPr/>
        </p:nvCxnSpPr>
        <p:spPr>
          <a:xfrm>
            <a:off x="2097761" y="3088381"/>
            <a:ext cx="0" cy="2054827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2A8EF22-B034-9DD7-877B-E8C110E345A3}"/>
              </a:ext>
            </a:extLst>
          </p:cNvPr>
          <p:cNvCxnSpPr>
            <a:cxnSpLocks/>
          </p:cNvCxnSpPr>
          <p:nvPr/>
        </p:nvCxnSpPr>
        <p:spPr>
          <a:xfrm>
            <a:off x="4158170" y="1923134"/>
            <a:ext cx="1625878" cy="794789"/>
          </a:xfrm>
          <a:prstGeom prst="bentConnector3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043ABF-C7A4-BA68-5C37-3255E1145319}"/>
              </a:ext>
            </a:extLst>
          </p:cNvPr>
          <p:cNvCxnSpPr/>
          <p:nvPr/>
        </p:nvCxnSpPr>
        <p:spPr>
          <a:xfrm>
            <a:off x="6088625" y="2009432"/>
            <a:ext cx="0" cy="540551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1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2FA-CB01-EC3D-B977-A39DE3F7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take a peek…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88C59-3146-B669-289F-CA7A64081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Configuration and Key Vault</a:t>
            </a:r>
          </a:p>
        </p:txBody>
      </p:sp>
    </p:spTree>
    <p:extLst>
      <p:ext uri="{BB962C8B-B14F-4D97-AF65-F5344CB8AC3E}">
        <p14:creationId xmlns:p14="http://schemas.microsoft.com/office/powerpoint/2010/main" val="38038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One-stop shop for your microservices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9A0EE1-36F3-C4F4-1EF0-6E0C3CE4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386" y="1668697"/>
            <a:ext cx="416651" cy="416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46D93-6272-768A-12BF-61FA03BEFE4F}"/>
              </a:ext>
            </a:extLst>
          </p:cNvPr>
          <p:cNvSpPr txBox="1"/>
          <p:nvPr/>
        </p:nvSpPr>
        <p:spPr>
          <a:xfrm>
            <a:off x="1889760" y="1694568"/>
            <a:ext cx="22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Azure Container Apps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2F0ECE-510E-91FD-FF48-6C352504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386" y="2265234"/>
            <a:ext cx="416651" cy="41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513CA-F800-8C97-0B59-538992C4218B}"/>
              </a:ext>
            </a:extLst>
          </p:cNvPr>
          <p:cNvSpPr txBox="1"/>
          <p:nvPr/>
        </p:nvSpPr>
        <p:spPr>
          <a:xfrm>
            <a:off x="1889760" y="2291105"/>
            <a:ext cx="11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Serverless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2DF8F7-3660-F440-430A-B1D5899D5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386" y="2835900"/>
            <a:ext cx="416651" cy="4166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12C53-3C51-4D74-3823-B0C93E4D1DF4}"/>
              </a:ext>
            </a:extLst>
          </p:cNvPr>
          <p:cNvSpPr txBox="1"/>
          <p:nvPr/>
        </p:nvSpPr>
        <p:spPr>
          <a:xfrm>
            <a:off x="1889760" y="2861771"/>
            <a:ext cx="26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Scale based on KEDA rules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E8ED8D6-6AEB-DEDB-C30C-D6C5D1FDA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386" y="3457765"/>
            <a:ext cx="416651" cy="416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B726B-5B5E-6B85-2B3F-B62A5B06DF9A}"/>
              </a:ext>
            </a:extLst>
          </p:cNvPr>
          <p:cNvSpPr txBox="1"/>
          <p:nvPr/>
        </p:nvSpPr>
        <p:spPr>
          <a:xfrm>
            <a:off x="1889760" y="3483636"/>
            <a:ext cx="192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Version the “apps”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D659B38-EF99-C6DA-00CA-262BEF44D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13386" y="4028431"/>
            <a:ext cx="416651" cy="416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01108D-118F-5D8C-D486-67D8052BB838}"/>
              </a:ext>
            </a:extLst>
          </p:cNvPr>
          <p:cNvSpPr txBox="1"/>
          <p:nvPr/>
        </p:nvSpPr>
        <p:spPr>
          <a:xfrm>
            <a:off x="1889760" y="4054302"/>
            <a:ext cx="395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Integrates with Azure Container Registry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C86870-E4D6-2D77-D7CD-214C31665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3386" y="4650296"/>
            <a:ext cx="416651" cy="416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794F34-775F-EBBC-938D-E58E3CCF751B}"/>
              </a:ext>
            </a:extLst>
          </p:cNvPr>
          <p:cNvSpPr txBox="1"/>
          <p:nvPr/>
        </p:nvSpPr>
        <p:spPr>
          <a:xfrm>
            <a:off x="1889760" y="4676167"/>
            <a:ext cx="30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Nice and easy </a:t>
            </a:r>
            <a:r>
              <a:rPr lang="en-US" dirty="0" err="1">
                <a:solidFill>
                  <a:srgbClr val="FAFAFA"/>
                </a:solidFill>
              </a:rPr>
              <a:t>dapr</a:t>
            </a:r>
            <a:r>
              <a:rPr lang="en-US" dirty="0">
                <a:solidFill>
                  <a:srgbClr val="FAFAFA"/>
                </a:solidFill>
              </a:rPr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8691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4" grpId="0"/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BAFFEB-566D-FF68-2346-B8A392A285D2}"/>
              </a:ext>
            </a:extLst>
          </p:cNvPr>
          <p:cNvSpPr/>
          <p:nvPr/>
        </p:nvSpPr>
        <p:spPr>
          <a:xfrm>
            <a:off x="3716070" y="2426104"/>
            <a:ext cx="4692766" cy="2366571"/>
          </a:xfrm>
          <a:prstGeom prst="roundRect">
            <a:avLst/>
          </a:prstGeom>
          <a:solidFill>
            <a:srgbClr val="FAFAFA">
              <a:alpha val="30000"/>
            </a:srgbClr>
          </a:solidFill>
          <a:ln w="15875">
            <a:solidFill>
              <a:srgbClr val="512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Apps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5712489" y="1343863"/>
            <a:ext cx="767021" cy="693649"/>
            <a:chOff x="663014" y="3220674"/>
            <a:chExt cx="767021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Browser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277D14-57B6-CF65-6BBE-158AC2B0D679}"/>
              </a:ext>
            </a:extLst>
          </p:cNvPr>
          <p:cNvGrpSpPr/>
          <p:nvPr/>
        </p:nvGrpSpPr>
        <p:grpSpPr>
          <a:xfrm>
            <a:off x="7279208" y="5254340"/>
            <a:ext cx="1092598" cy="878316"/>
            <a:chOff x="4080560" y="2317181"/>
            <a:chExt cx="1092598" cy="87831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297F544-1663-541D-22D4-2460685E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418534" y="2317181"/>
              <a:ext cx="416651" cy="4166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CE5F86-B5E5-3E35-AB34-8C4A1DAE87B3}"/>
                </a:ext>
              </a:extLst>
            </p:cNvPr>
            <p:cNvSpPr txBox="1"/>
            <p:nvPr/>
          </p:nvSpPr>
          <p:spPr>
            <a:xfrm>
              <a:off x="4080560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EDE66E-2765-FA15-566E-45845BC7E594}"/>
              </a:ext>
            </a:extLst>
          </p:cNvPr>
          <p:cNvGrpSpPr/>
          <p:nvPr/>
        </p:nvGrpSpPr>
        <p:grpSpPr>
          <a:xfrm>
            <a:off x="3820196" y="5255146"/>
            <a:ext cx="1092598" cy="878316"/>
            <a:chOff x="4080560" y="4238641"/>
            <a:chExt cx="1092598" cy="87831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AED8C25-3D50-A67C-D51E-FCB3C0CB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418534" y="4238641"/>
              <a:ext cx="416651" cy="4166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474971-F4A1-85D0-7746-AAAAE44D261F}"/>
                </a:ext>
              </a:extLst>
            </p:cNvPr>
            <p:cNvSpPr txBox="1"/>
            <p:nvPr/>
          </p:nvSpPr>
          <p:spPr>
            <a:xfrm>
              <a:off x="4080560" y="465529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04AD2F-6383-2B9E-EF7E-9FC9BBFF4E27}"/>
              </a:ext>
            </a:extLst>
          </p:cNvPr>
          <p:cNvGrpSpPr/>
          <p:nvPr/>
        </p:nvGrpSpPr>
        <p:grpSpPr>
          <a:xfrm>
            <a:off x="9135303" y="2426104"/>
            <a:ext cx="1393722" cy="2306340"/>
            <a:chOff x="9135303" y="2219632"/>
            <a:chExt cx="1393722" cy="230634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918A27-92DC-EB4F-9AC8-791EC6943F52}"/>
                </a:ext>
              </a:extLst>
            </p:cNvPr>
            <p:cNvSpPr/>
            <p:nvPr/>
          </p:nvSpPr>
          <p:spPr>
            <a:xfrm>
              <a:off x="9135303" y="2219632"/>
              <a:ext cx="1393722" cy="2306340"/>
            </a:xfrm>
            <a:prstGeom prst="roundRect">
              <a:avLst/>
            </a:prstGeom>
            <a:solidFill>
              <a:srgbClr val="B9AAEE">
                <a:alpha val="32000"/>
              </a:srgbClr>
            </a:solidFill>
            <a:ln>
              <a:solidFill>
                <a:srgbClr val="190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43DA45-D470-A6B1-7EA8-4920EC10D2E3}"/>
                </a:ext>
              </a:extLst>
            </p:cNvPr>
            <p:cNvGrpSpPr/>
            <p:nvPr/>
          </p:nvGrpSpPr>
          <p:grpSpPr>
            <a:xfrm>
              <a:off x="9260407" y="3514019"/>
              <a:ext cx="1092598" cy="878316"/>
              <a:chOff x="2810559" y="2317181"/>
              <a:chExt cx="1092598" cy="878316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B95C3D3-6483-1101-870B-C13DC3938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D02E7-CD4D-FA40-D061-C931F1B58046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Blob Storage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EC3EEC-AD9F-2F79-C55F-617ECFE9F6F7}"/>
                </a:ext>
              </a:extLst>
            </p:cNvPr>
            <p:cNvGrpSpPr/>
            <p:nvPr/>
          </p:nvGrpSpPr>
          <p:grpSpPr>
            <a:xfrm>
              <a:off x="9260407" y="2343511"/>
              <a:ext cx="1092598" cy="878316"/>
              <a:chOff x="2810559" y="2317181"/>
              <a:chExt cx="1092598" cy="878316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8FF981C2-6F66-B81C-7C84-6D90AC6F4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E18008-276A-9746-E94C-3C6644F6CE58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CDN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3B4A68-76BB-9903-9C37-80B51C980140}"/>
              </a:ext>
            </a:extLst>
          </p:cNvPr>
          <p:cNvCxnSpPr>
            <a:cxnSpLocks/>
          </p:cNvCxnSpPr>
          <p:nvPr/>
        </p:nvCxnSpPr>
        <p:spPr>
          <a:xfrm>
            <a:off x="7824021" y="4675050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54BFC0-441B-DAA8-2006-E4E8C9A1744A}"/>
              </a:ext>
            </a:extLst>
          </p:cNvPr>
          <p:cNvCxnSpPr>
            <a:cxnSpLocks/>
          </p:cNvCxnSpPr>
          <p:nvPr/>
        </p:nvCxnSpPr>
        <p:spPr>
          <a:xfrm flipV="1">
            <a:off x="8183872" y="3973968"/>
            <a:ext cx="914400" cy="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2BB7FD-E673-F40E-223B-3B5048DFF980}"/>
              </a:ext>
            </a:extLst>
          </p:cNvPr>
          <p:cNvCxnSpPr/>
          <p:nvPr/>
        </p:nvCxnSpPr>
        <p:spPr>
          <a:xfrm rot="10800000" flipV="1">
            <a:off x="4366495" y="2802942"/>
            <a:ext cx="1345994" cy="854657"/>
          </a:xfrm>
          <a:prstGeom prst="bentConnector3">
            <a:avLst>
              <a:gd name="adj1" fmla="val 99308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0C7F708-7FC4-EA00-C13D-678E86667563}"/>
              </a:ext>
            </a:extLst>
          </p:cNvPr>
          <p:cNvCxnSpPr>
            <a:cxnSpLocks/>
          </p:cNvCxnSpPr>
          <p:nvPr/>
        </p:nvCxnSpPr>
        <p:spPr>
          <a:xfrm>
            <a:off x="6416828" y="2796102"/>
            <a:ext cx="1375223" cy="901312"/>
          </a:xfrm>
          <a:prstGeom prst="bentConnector3">
            <a:avLst>
              <a:gd name="adj1" fmla="val 101491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8DF95BF-711C-2E3D-BD11-D992C3C9FE16}"/>
              </a:ext>
            </a:extLst>
          </p:cNvPr>
          <p:cNvCxnSpPr>
            <a:cxnSpLocks/>
          </p:cNvCxnSpPr>
          <p:nvPr/>
        </p:nvCxnSpPr>
        <p:spPr>
          <a:xfrm>
            <a:off x="6464762" y="1552188"/>
            <a:ext cx="3367402" cy="842177"/>
          </a:xfrm>
          <a:prstGeom prst="bentConnector3">
            <a:avLst>
              <a:gd name="adj1" fmla="val 99406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098F3A-A0B3-7A25-4524-66B5A954D578}"/>
              </a:ext>
            </a:extLst>
          </p:cNvPr>
          <p:cNvGrpSpPr/>
          <p:nvPr/>
        </p:nvGrpSpPr>
        <p:grpSpPr>
          <a:xfrm>
            <a:off x="665524" y="1491147"/>
            <a:ext cx="1994041" cy="1597234"/>
            <a:chOff x="665524" y="1752407"/>
            <a:chExt cx="1994041" cy="15972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493C27-B70A-50D0-C454-88118F754B57}"/>
                </a:ext>
              </a:extLst>
            </p:cNvPr>
            <p:cNvGrpSpPr/>
            <p:nvPr/>
          </p:nvGrpSpPr>
          <p:grpSpPr>
            <a:xfrm>
              <a:off x="665524" y="1752407"/>
              <a:ext cx="1345987" cy="1283915"/>
              <a:chOff x="548716" y="1534235"/>
              <a:chExt cx="1345987" cy="128391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7AA767E-82EF-218A-08CD-F78E7D58FB12}"/>
                  </a:ext>
                </a:extLst>
              </p:cNvPr>
              <p:cNvGrpSpPr/>
              <p:nvPr/>
            </p:nvGrpSpPr>
            <p:grpSpPr>
              <a:xfrm>
                <a:off x="838200" y="1856334"/>
                <a:ext cx="767021" cy="693649"/>
                <a:chOff x="663014" y="3220674"/>
                <a:chExt cx="767021" cy="693649"/>
              </a:xfrm>
            </p:grpSpPr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CDD206BC-D78D-EC1B-66D0-9F3B6D152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/>
              </p:blipFill>
              <p:spPr>
                <a:xfrm>
                  <a:off x="838200" y="3220674"/>
                  <a:ext cx="416651" cy="41665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70A3DC-FF55-E953-A1A1-DC17DA8BB59F}"/>
                    </a:ext>
                  </a:extLst>
                </p:cNvPr>
                <p:cNvSpPr txBox="1"/>
                <p:nvPr/>
              </p:nvSpPr>
              <p:spPr>
                <a:xfrm>
                  <a:off x="663014" y="3637324"/>
                  <a:ext cx="7670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rgbClr val="FAFAFA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SignalR</a:t>
                  </a:r>
                  <a:endPara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6AEFB90-D840-E68E-907A-89B0D21F3EEA}"/>
                  </a:ext>
                </a:extLst>
              </p:cNvPr>
              <p:cNvSpPr/>
              <p:nvPr/>
            </p:nvSpPr>
            <p:spPr>
              <a:xfrm>
                <a:off x="548716" y="1534235"/>
                <a:ext cx="1345987" cy="1283915"/>
              </a:xfrm>
              <a:prstGeom prst="ellipse">
                <a:avLst/>
              </a:prstGeom>
              <a:noFill/>
              <a:ln w="50800" cap="rnd">
                <a:solidFill>
                  <a:srgbClr val="B9AAEE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2CACB3-DC41-BEB6-A757-7BE546EC4DEF}"/>
                </a:ext>
              </a:extLst>
            </p:cNvPr>
            <p:cNvGrpSpPr/>
            <p:nvPr/>
          </p:nvGrpSpPr>
          <p:grpSpPr>
            <a:xfrm>
              <a:off x="1566968" y="2643881"/>
              <a:ext cx="1092597" cy="705760"/>
              <a:chOff x="1659617" y="3220673"/>
              <a:chExt cx="1092597" cy="705760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04ED44C5-C36B-ABAF-D0FC-94A9F7ABD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1992086" y="3220673"/>
                <a:ext cx="416651" cy="41665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DE591F-776F-EE84-7206-78C0F648F76F}"/>
                  </a:ext>
                </a:extLst>
              </p:cNvPr>
              <p:cNvSpPr txBox="1"/>
              <p:nvPr/>
            </p:nvSpPr>
            <p:spPr>
              <a:xfrm>
                <a:off x="1659617" y="3649434"/>
                <a:ext cx="10925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Broker</a:t>
                </a:r>
              </a:p>
            </p:txBody>
          </p:sp>
        </p:grpSp>
      </p:grpSp>
      <p:sp>
        <p:nvSpPr>
          <p:cNvPr id="60" name="Star: 4 Points 59">
            <a:extLst>
              <a:ext uri="{FF2B5EF4-FFF2-40B4-BE49-F238E27FC236}">
                <a16:creationId xmlns:a16="http://schemas.microsoft.com/office/drawing/2014/main" id="{8BBE4F7B-0745-64B6-16FC-B318FA0A3E4B}"/>
              </a:ext>
            </a:extLst>
          </p:cNvPr>
          <p:cNvSpPr/>
          <p:nvPr/>
        </p:nvSpPr>
        <p:spPr>
          <a:xfrm>
            <a:off x="3514672" y="1653130"/>
            <a:ext cx="535396" cy="540551"/>
          </a:xfrm>
          <a:prstGeom prst="star4">
            <a:avLst/>
          </a:prstGeom>
          <a:solidFill>
            <a:srgbClr val="EFCA2D"/>
          </a:solidFill>
          <a:ln>
            <a:solidFill>
              <a:srgbClr val="190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A0DE6D-26BC-72D0-CFB2-F2EF7185E793}"/>
              </a:ext>
            </a:extLst>
          </p:cNvPr>
          <p:cNvCxnSpPr>
            <a:cxnSpLocks/>
          </p:cNvCxnSpPr>
          <p:nvPr/>
        </p:nvCxnSpPr>
        <p:spPr>
          <a:xfrm flipV="1">
            <a:off x="2185851" y="1923134"/>
            <a:ext cx="1267861" cy="0"/>
          </a:xfrm>
          <a:prstGeom prst="line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ADCFF3-07DD-B2B1-A2F5-39149D6A3111}"/>
              </a:ext>
            </a:extLst>
          </p:cNvPr>
          <p:cNvGrpSpPr/>
          <p:nvPr/>
        </p:nvGrpSpPr>
        <p:grpSpPr>
          <a:xfrm>
            <a:off x="1714250" y="5223249"/>
            <a:ext cx="767021" cy="693649"/>
            <a:chOff x="663014" y="3220674"/>
            <a:chExt cx="767021" cy="693649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8F38DFC8-222F-1562-B6A7-CB3151A5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CDF511-BA47-9972-5414-7218C60C127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External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0519DF5-72F8-5671-A751-ECFA7B85F8DF}"/>
              </a:ext>
            </a:extLst>
          </p:cNvPr>
          <p:cNvSpPr/>
          <p:nvPr/>
        </p:nvSpPr>
        <p:spPr>
          <a:xfrm>
            <a:off x="1722029" y="2307771"/>
            <a:ext cx="6821080" cy="2750637"/>
          </a:xfrm>
          <a:prstGeom prst="roundRect">
            <a:avLst/>
          </a:prstGeom>
          <a:solidFill>
            <a:srgbClr val="B9AAEE">
              <a:alpha val="34000"/>
            </a:srgbClr>
          </a:solidFill>
          <a:ln w="19050">
            <a:solidFill>
              <a:srgbClr val="190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E0C8F7E-0D33-C8DF-AC3D-761AD7BFB9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635831" y="4870334"/>
            <a:ext cx="416651" cy="41665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5320367-989D-3DF1-998A-5808D4E604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143983" y="4864780"/>
            <a:ext cx="416651" cy="41665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32224-491E-A509-4CAB-6ECA6C7D053E}"/>
              </a:ext>
            </a:extLst>
          </p:cNvPr>
          <p:cNvCxnSpPr>
            <a:cxnSpLocks/>
          </p:cNvCxnSpPr>
          <p:nvPr/>
        </p:nvCxnSpPr>
        <p:spPr>
          <a:xfrm>
            <a:off x="4366495" y="4643959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51FCD4-ACD9-2363-0AA7-139BCA1A0AA6}"/>
              </a:ext>
            </a:extLst>
          </p:cNvPr>
          <p:cNvCxnSpPr>
            <a:cxnSpLocks/>
          </p:cNvCxnSpPr>
          <p:nvPr/>
        </p:nvCxnSpPr>
        <p:spPr>
          <a:xfrm>
            <a:off x="2097761" y="3088381"/>
            <a:ext cx="0" cy="2054827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2A8EF22-B034-9DD7-877B-E8C110E345A3}"/>
              </a:ext>
            </a:extLst>
          </p:cNvPr>
          <p:cNvCxnSpPr>
            <a:cxnSpLocks/>
          </p:cNvCxnSpPr>
          <p:nvPr/>
        </p:nvCxnSpPr>
        <p:spPr>
          <a:xfrm>
            <a:off x="4158170" y="1923134"/>
            <a:ext cx="1625878" cy="794789"/>
          </a:xfrm>
          <a:prstGeom prst="bentConnector3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043ABF-C7A4-BA68-5C37-3255E1145319}"/>
              </a:ext>
            </a:extLst>
          </p:cNvPr>
          <p:cNvCxnSpPr/>
          <p:nvPr/>
        </p:nvCxnSpPr>
        <p:spPr>
          <a:xfrm>
            <a:off x="6088625" y="2009432"/>
            <a:ext cx="0" cy="540551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68C80C3E-4AA3-27EF-8370-6F348FC08D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874486" y="4074251"/>
            <a:ext cx="416651" cy="41665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5632849" y="2594618"/>
            <a:ext cx="926300" cy="1062982"/>
            <a:chOff x="1737261" y="3220673"/>
            <a:chExt cx="926300" cy="106298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737261" y="3637324"/>
              <a:ext cx="926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Web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 err="1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Blazor</a:t>
              </a: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602098-512F-2B94-1BC2-A0FE227AF2EE}"/>
              </a:ext>
            </a:extLst>
          </p:cNvPr>
          <p:cNvGrpSpPr/>
          <p:nvPr/>
        </p:nvGrpSpPr>
        <p:grpSpPr>
          <a:xfrm>
            <a:off x="7279208" y="3765643"/>
            <a:ext cx="1092598" cy="878316"/>
            <a:chOff x="2810559" y="2317181"/>
            <a:chExt cx="1092598" cy="8783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65B8F5-5CCD-3930-3DA6-7E52A7B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148533" y="2317181"/>
              <a:ext cx="416651" cy="4166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7EB2F2-085C-AE99-FC09-5144DF40CB32}"/>
                </a:ext>
              </a:extLst>
            </p:cNvPr>
            <p:cNvSpPr txBox="1"/>
            <p:nvPr/>
          </p:nvSpPr>
          <p:spPr>
            <a:xfrm>
              <a:off x="2810559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Menu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7DB9D-4D47-393D-7702-DDB8ED19E409}"/>
              </a:ext>
            </a:extLst>
          </p:cNvPr>
          <p:cNvGrpSpPr/>
          <p:nvPr/>
        </p:nvGrpSpPr>
        <p:grpSpPr>
          <a:xfrm>
            <a:off x="3691963" y="3742619"/>
            <a:ext cx="1349065" cy="879639"/>
            <a:chOff x="2682325" y="4238641"/>
            <a:chExt cx="1349065" cy="87963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A1F420F-1D12-9A84-227A-2AA63985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148533" y="4238641"/>
              <a:ext cx="416651" cy="416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822E4-4FFC-5FB0-25B5-530C5F847967}"/>
                </a:ext>
              </a:extLst>
            </p:cNvPr>
            <p:cNvSpPr txBox="1"/>
            <p:nvPr/>
          </p:nvSpPr>
          <p:spPr>
            <a:xfrm>
              <a:off x="2682325" y="4656615"/>
              <a:ext cx="1349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Checkout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17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2FA-CB01-EC3D-B977-A39DE3F7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take a peek…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88C59-3146-B669-289F-CA7A64081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313865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572161"/>
            <a:ext cx="9144000" cy="1976893"/>
          </a:xfrm>
        </p:spPr>
        <p:txBody>
          <a:bodyPr>
            <a:normAutofit/>
          </a:bodyPr>
          <a:lstStyle/>
          <a:p>
            <a:r>
              <a:rPr lang="en-US" dirty="0"/>
              <a:t>The whirlwind tour of building .NET apps in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54258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https://aka.ms/dotnetconf/whirlwind</a:t>
            </a:r>
          </a:p>
        </p:txBody>
      </p:sp>
    </p:spTree>
    <p:extLst>
      <p:ext uri="{BB962C8B-B14F-4D97-AF65-F5344CB8AC3E}">
        <p14:creationId xmlns:p14="http://schemas.microsoft.com/office/powerpoint/2010/main" val="230671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572161"/>
            <a:ext cx="9144000" cy="1976893"/>
          </a:xfrm>
        </p:spPr>
        <p:txBody>
          <a:bodyPr>
            <a:normAutofit/>
          </a:bodyPr>
          <a:lstStyle/>
          <a:p>
            <a:r>
              <a:rPr lang="en-US" dirty="0"/>
              <a:t>The whirlwind tour of building .NET apps in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542583"/>
          </a:xfrm>
        </p:spPr>
        <p:txBody>
          <a:bodyPr/>
          <a:lstStyle/>
          <a:p>
            <a:r>
              <a:rPr lang="en-US" dirty="0"/>
              <a:t>Matt Soucoup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Principal Cloud Advocate - .NET Lead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504A-C578-7C1D-1198-A9AAD697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the talk up…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51FB93-BA21-90CC-56C5-71EDFD6A03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914" y="2072149"/>
            <a:ext cx="292202" cy="2922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C237C-6890-273F-45FF-CC87C9B074E5}"/>
              </a:ext>
            </a:extLst>
          </p:cNvPr>
          <p:cNvSpPr txBox="1"/>
          <p:nvPr/>
        </p:nvSpPr>
        <p:spPr>
          <a:xfrm>
            <a:off x="838200" y="1615324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AFAFA"/>
                </a:solid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</a:rPr>
              <a:t>Probably familiar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EB664-CC70-9D2C-43CD-DC72D873FA71}"/>
              </a:ext>
            </a:extLst>
          </p:cNvPr>
          <p:cNvSpPr txBox="1"/>
          <p:nvPr/>
        </p:nvSpPr>
        <p:spPr>
          <a:xfrm>
            <a:off x="6172200" y="1615324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AFAFA"/>
                </a:solid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</a:rPr>
              <a:t>The whirlwind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0E45-D72B-380A-B75C-56E1EB83675A}"/>
              </a:ext>
            </a:extLst>
          </p:cNvPr>
          <p:cNvSpPr txBox="1"/>
          <p:nvPr/>
        </p:nvSpPr>
        <p:spPr>
          <a:xfrm>
            <a:off x="1376516" y="203358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Service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51E973-2A29-B603-6020-F44824D94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31914" y="2556352"/>
            <a:ext cx="292202" cy="292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634F24-B0FB-289A-4C35-253D66A2D46B}"/>
              </a:ext>
            </a:extLst>
          </p:cNvPr>
          <p:cNvSpPr txBox="1"/>
          <p:nvPr/>
        </p:nvSpPr>
        <p:spPr>
          <a:xfrm>
            <a:off x="1376516" y="2517787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SQL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3799A14-31F8-24D1-3558-CE31E3549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1914" y="3040555"/>
            <a:ext cx="292202" cy="292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B2FE2-BA00-6ADD-306D-B5B05BC4990E}"/>
              </a:ext>
            </a:extLst>
          </p:cNvPr>
          <p:cNvSpPr txBox="1"/>
          <p:nvPr/>
        </p:nvSpPr>
        <p:spPr>
          <a:xfrm>
            <a:off x="1376516" y="3001990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Blob Storage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5801F30-A382-3053-7DD0-5EECC60DF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31914" y="3486193"/>
            <a:ext cx="292202" cy="2922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BAA0E4-5B4F-80BE-4444-102DD8AB5667}"/>
              </a:ext>
            </a:extLst>
          </p:cNvPr>
          <p:cNvSpPr txBox="1"/>
          <p:nvPr/>
        </p:nvSpPr>
        <p:spPr>
          <a:xfrm>
            <a:off x="1376516" y="344762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CDN</a:t>
            </a:r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1A1DC399-D9C0-E2DA-08AA-0DD45DEAD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296394" y="2072149"/>
            <a:ext cx="292202" cy="292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C20DEA-C214-4B44-AFFA-D6B4B0FF2078}"/>
              </a:ext>
            </a:extLst>
          </p:cNvPr>
          <p:cNvSpPr txBox="1"/>
          <p:nvPr/>
        </p:nvSpPr>
        <p:spPr>
          <a:xfrm>
            <a:off x="6740996" y="203358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Managed Identity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755DFE54-3AC4-7980-8716-F0315CDBBF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296394" y="2556352"/>
            <a:ext cx="292202" cy="2922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CE7EFF-1E45-3F1D-4CB7-83855FEFC20A}"/>
              </a:ext>
            </a:extLst>
          </p:cNvPr>
          <p:cNvSpPr txBox="1"/>
          <p:nvPr/>
        </p:nvSpPr>
        <p:spPr>
          <a:xfrm>
            <a:off x="6740996" y="2517787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9D1987F-2BF3-38F1-9BD0-FED0058D6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6394" y="3040555"/>
            <a:ext cx="292202" cy="2922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16DD53-3523-32FD-4CD9-E45CA0B163D2}"/>
              </a:ext>
            </a:extLst>
          </p:cNvPr>
          <p:cNvSpPr txBox="1"/>
          <p:nvPr/>
        </p:nvSpPr>
        <p:spPr>
          <a:xfrm>
            <a:off x="6740996" y="3001990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</a:t>
            </a:r>
            <a:r>
              <a:rPr lang="en-US" dirty="0" err="1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SignalR</a:t>
            </a:r>
            <a:endParaRPr lang="en-US" dirty="0">
              <a:solidFill>
                <a:srgbClr val="FAFAF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A5ECFF15-092D-FE10-CF73-13BA05BBD5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96394" y="3486193"/>
            <a:ext cx="292202" cy="2922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62C4A4-6CD8-E161-6805-23F56307E015}"/>
              </a:ext>
            </a:extLst>
          </p:cNvPr>
          <p:cNvSpPr txBox="1"/>
          <p:nvPr/>
        </p:nvSpPr>
        <p:spPr>
          <a:xfrm>
            <a:off x="6740996" y="34476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Config</a:t>
            </a:r>
          </a:p>
        </p:txBody>
      </p:sp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4C6DF80C-06BA-EC3F-0CA9-129FD4ECE4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296394" y="3970396"/>
            <a:ext cx="292202" cy="2922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F5272A-6C30-2626-C8C5-7C99C4CA84F7}"/>
              </a:ext>
            </a:extLst>
          </p:cNvPr>
          <p:cNvSpPr txBox="1"/>
          <p:nvPr/>
        </p:nvSpPr>
        <p:spPr>
          <a:xfrm>
            <a:off x="6740996" y="3931831"/>
            <a:ext cx="11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Vault</a:t>
            </a:r>
          </a:p>
        </p:txBody>
      </p:sp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0AB933E0-1409-A358-FD68-CA7050AD3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296394" y="4454599"/>
            <a:ext cx="292202" cy="2922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ACE428-DF3D-2891-5893-3C07D3BC5955}"/>
              </a:ext>
            </a:extLst>
          </p:cNvPr>
          <p:cNvSpPr txBox="1"/>
          <p:nvPr/>
        </p:nvSpPr>
        <p:spPr>
          <a:xfrm>
            <a:off x="6740996" y="441603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 Registry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A5D8E24F-9134-14A5-9221-CD8B575FEE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296394" y="4900237"/>
            <a:ext cx="292202" cy="2922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07EB806-E794-D468-DA96-2E2C996F9FBE}"/>
              </a:ext>
            </a:extLst>
          </p:cNvPr>
          <p:cNvSpPr txBox="1"/>
          <p:nvPr/>
        </p:nvSpPr>
        <p:spPr>
          <a:xfrm>
            <a:off x="6740996" y="4861672"/>
            <a:ext cx="251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11924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  <p:bldP spid="13" grpId="0"/>
      <p:bldP spid="15" grpId="0"/>
      <p:bldP spid="19" grpId="0"/>
      <p:bldP spid="21" grpId="0"/>
      <p:bldP spid="23" grpId="0"/>
      <p:bldP spid="25" grpId="0"/>
      <p:bldP spid="27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 lot … without a lot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5712489" y="1343863"/>
            <a:ext cx="767021" cy="693649"/>
            <a:chOff x="663014" y="3220674"/>
            <a:chExt cx="767021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Browser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5632849" y="2594618"/>
            <a:ext cx="926300" cy="1062982"/>
            <a:chOff x="1737261" y="3220673"/>
            <a:chExt cx="926300" cy="106298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737261" y="3637324"/>
              <a:ext cx="926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Web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 err="1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Blazor</a:t>
              </a: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602098-512F-2B94-1BC2-A0FE227AF2EE}"/>
              </a:ext>
            </a:extLst>
          </p:cNvPr>
          <p:cNvGrpSpPr/>
          <p:nvPr/>
        </p:nvGrpSpPr>
        <p:grpSpPr>
          <a:xfrm>
            <a:off x="7279208" y="3765643"/>
            <a:ext cx="1092598" cy="878316"/>
            <a:chOff x="2810559" y="2317181"/>
            <a:chExt cx="1092598" cy="8783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65B8F5-5CCD-3930-3DA6-7E52A7B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2317181"/>
              <a:ext cx="416651" cy="4166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7EB2F2-085C-AE99-FC09-5144DF40CB32}"/>
                </a:ext>
              </a:extLst>
            </p:cNvPr>
            <p:cNvSpPr txBox="1"/>
            <p:nvPr/>
          </p:nvSpPr>
          <p:spPr>
            <a:xfrm>
              <a:off x="2810559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Menu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7DB9D-4D47-393D-7702-DDB8ED19E409}"/>
              </a:ext>
            </a:extLst>
          </p:cNvPr>
          <p:cNvGrpSpPr/>
          <p:nvPr/>
        </p:nvGrpSpPr>
        <p:grpSpPr>
          <a:xfrm>
            <a:off x="3691963" y="3742619"/>
            <a:ext cx="1349065" cy="879639"/>
            <a:chOff x="2682325" y="4238641"/>
            <a:chExt cx="1349065" cy="87963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A1F420F-1D12-9A84-227A-2AA63985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4238641"/>
              <a:ext cx="416651" cy="416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822E4-4FFC-5FB0-25B5-530C5F847967}"/>
                </a:ext>
              </a:extLst>
            </p:cNvPr>
            <p:cNvSpPr txBox="1"/>
            <p:nvPr/>
          </p:nvSpPr>
          <p:spPr>
            <a:xfrm>
              <a:off x="2682325" y="4656615"/>
              <a:ext cx="1349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Checkout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277D14-57B6-CF65-6BBE-158AC2B0D679}"/>
              </a:ext>
            </a:extLst>
          </p:cNvPr>
          <p:cNvGrpSpPr/>
          <p:nvPr/>
        </p:nvGrpSpPr>
        <p:grpSpPr>
          <a:xfrm>
            <a:off x="7279208" y="5254340"/>
            <a:ext cx="1092598" cy="878316"/>
            <a:chOff x="4080560" y="2317181"/>
            <a:chExt cx="1092598" cy="87831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297F544-1663-541D-22D4-2460685E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2317181"/>
              <a:ext cx="416651" cy="4166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CE5F86-B5E5-3E35-AB34-8C4A1DAE87B3}"/>
                </a:ext>
              </a:extLst>
            </p:cNvPr>
            <p:cNvSpPr txBox="1"/>
            <p:nvPr/>
          </p:nvSpPr>
          <p:spPr>
            <a:xfrm>
              <a:off x="4080560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EDE66E-2765-FA15-566E-45845BC7E594}"/>
              </a:ext>
            </a:extLst>
          </p:cNvPr>
          <p:cNvGrpSpPr/>
          <p:nvPr/>
        </p:nvGrpSpPr>
        <p:grpSpPr>
          <a:xfrm>
            <a:off x="3820196" y="5255146"/>
            <a:ext cx="1092598" cy="878316"/>
            <a:chOff x="4080560" y="4238641"/>
            <a:chExt cx="1092598" cy="87831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AED8C25-3D50-A67C-D51E-FCB3C0CB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4238641"/>
              <a:ext cx="416651" cy="4166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474971-F4A1-85D0-7746-AAAAE44D261F}"/>
                </a:ext>
              </a:extLst>
            </p:cNvPr>
            <p:cNvSpPr txBox="1"/>
            <p:nvPr/>
          </p:nvSpPr>
          <p:spPr>
            <a:xfrm>
              <a:off x="4080560" y="465529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04AD2F-6383-2B9E-EF7E-9FC9BBFF4E27}"/>
              </a:ext>
            </a:extLst>
          </p:cNvPr>
          <p:cNvGrpSpPr/>
          <p:nvPr/>
        </p:nvGrpSpPr>
        <p:grpSpPr>
          <a:xfrm>
            <a:off x="9135303" y="2426104"/>
            <a:ext cx="1393722" cy="2306340"/>
            <a:chOff x="9135303" y="2219632"/>
            <a:chExt cx="1393722" cy="230634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918A27-92DC-EB4F-9AC8-791EC6943F52}"/>
                </a:ext>
              </a:extLst>
            </p:cNvPr>
            <p:cNvSpPr/>
            <p:nvPr/>
          </p:nvSpPr>
          <p:spPr>
            <a:xfrm>
              <a:off x="9135303" y="2219632"/>
              <a:ext cx="1393722" cy="2306340"/>
            </a:xfrm>
            <a:prstGeom prst="roundRect">
              <a:avLst/>
            </a:prstGeom>
            <a:solidFill>
              <a:srgbClr val="B9AAEE">
                <a:alpha val="32000"/>
              </a:srgbClr>
            </a:solidFill>
            <a:ln>
              <a:solidFill>
                <a:srgbClr val="190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43DA45-D470-A6B1-7EA8-4920EC10D2E3}"/>
                </a:ext>
              </a:extLst>
            </p:cNvPr>
            <p:cNvGrpSpPr/>
            <p:nvPr/>
          </p:nvGrpSpPr>
          <p:grpSpPr>
            <a:xfrm>
              <a:off x="9260407" y="3514019"/>
              <a:ext cx="1092598" cy="878316"/>
              <a:chOff x="2810559" y="2317181"/>
              <a:chExt cx="1092598" cy="878316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B95C3D3-6483-1101-870B-C13DC3938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D02E7-CD4D-FA40-D061-C931F1B58046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Blob Storage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EC3EEC-AD9F-2F79-C55F-617ECFE9F6F7}"/>
                </a:ext>
              </a:extLst>
            </p:cNvPr>
            <p:cNvGrpSpPr/>
            <p:nvPr/>
          </p:nvGrpSpPr>
          <p:grpSpPr>
            <a:xfrm>
              <a:off x="9260407" y="2343511"/>
              <a:ext cx="1092598" cy="878316"/>
              <a:chOff x="2810559" y="2317181"/>
              <a:chExt cx="1092598" cy="878316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8FF981C2-6F66-B81C-7C84-6D90AC6F4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E18008-276A-9746-E94C-3C6644F6CE58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CDN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043ABF-C7A4-BA68-5C37-3255E1145319}"/>
              </a:ext>
            </a:extLst>
          </p:cNvPr>
          <p:cNvCxnSpPr/>
          <p:nvPr/>
        </p:nvCxnSpPr>
        <p:spPr>
          <a:xfrm>
            <a:off x="6088625" y="2009432"/>
            <a:ext cx="0" cy="540551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32224-491E-A509-4CAB-6ECA6C7D053E}"/>
              </a:ext>
            </a:extLst>
          </p:cNvPr>
          <p:cNvCxnSpPr>
            <a:cxnSpLocks/>
          </p:cNvCxnSpPr>
          <p:nvPr/>
        </p:nvCxnSpPr>
        <p:spPr>
          <a:xfrm>
            <a:off x="4366495" y="4643959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3B4A68-76BB-9903-9C37-80B51C980140}"/>
              </a:ext>
            </a:extLst>
          </p:cNvPr>
          <p:cNvCxnSpPr>
            <a:cxnSpLocks/>
          </p:cNvCxnSpPr>
          <p:nvPr/>
        </p:nvCxnSpPr>
        <p:spPr>
          <a:xfrm>
            <a:off x="7824021" y="4675050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54BFC0-441B-DAA8-2006-E4E8C9A1744A}"/>
              </a:ext>
            </a:extLst>
          </p:cNvPr>
          <p:cNvCxnSpPr>
            <a:cxnSpLocks/>
          </p:cNvCxnSpPr>
          <p:nvPr/>
        </p:nvCxnSpPr>
        <p:spPr>
          <a:xfrm flipV="1">
            <a:off x="8183872" y="3973968"/>
            <a:ext cx="731520" cy="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2BB7FD-E673-F40E-223B-3B5048DFF980}"/>
              </a:ext>
            </a:extLst>
          </p:cNvPr>
          <p:cNvCxnSpPr/>
          <p:nvPr/>
        </p:nvCxnSpPr>
        <p:spPr>
          <a:xfrm rot="10800000" flipV="1">
            <a:off x="4366495" y="2802942"/>
            <a:ext cx="1345994" cy="854657"/>
          </a:xfrm>
          <a:prstGeom prst="bentConnector3">
            <a:avLst>
              <a:gd name="adj1" fmla="val 99308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0C7F708-7FC4-EA00-C13D-678E86667563}"/>
              </a:ext>
            </a:extLst>
          </p:cNvPr>
          <p:cNvCxnSpPr>
            <a:cxnSpLocks/>
          </p:cNvCxnSpPr>
          <p:nvPr/>
        </p:nvCxnSpPr>
        <p:spPr>
          <a:xfrm>
            <a:off x="6416828" y="2796102"/>
            <a:ext cx="1375223" cy="901312"/>
          </a:xfrm>
          <a:prstGeom prst="bentConnector3">
            <a:avLst>
              <a:gd name="adj1" fmla="val 101491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8DF95BF-711C-2E3D-BD11-D992C3C9FE16}"/>
              </a:ext>
            </a:extLst>
          </p:cNvPr>
          <p:cNvCxnSpPr>
            <a:cxnSpLocks/>
          </p:cNvCxnSpPr>
          <p:nvPr/>
        </p:nvCxnSpPr>
        <p:spPr>
          <a:xfrm>
            <a:off x="6464762" y="1552188"/>
            <a:ext cx="3367402" cy="842177"/>
          </a:xfrm>
          <a:prstGeom prst="bentConnector3">
            <a:avLst>
              <a:gd name="adj1" fmla="val 99406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37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2FA-CB01-EC3D-B977-A39DE3F7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take a peek…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88C59-3146-B669-289F-CA7A64081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a lot … with a little … </a:t>
            </a:r>
          </a:p>
        </p:txBody>
      </p:sp>
    </p:spTree>
    <p:extLst>
      <p:ext uri="{BB962C8B-B14F-4D97-AF65-F5344CB8AC3E}">
        <p14:creationId xmlns:p14="http://schemas.microsoft.com/office/powerpoint/2010/main" val="128394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order tracking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838200" y="1668697"/>
            <a:ext cx="767021" cy="693649"/>
            <a:chOff x="663014" y="3220674"/>
            <a:chExt cx="767021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SignalR</a:t>
              </a:r>
              <a:endParaRPr lang="en-US" sz="1200" dirty="0">
                <a:solidFill>
                  <a:srgbClr val="FAFAF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672394" y="2606420"/>
            <a:ext cx="1092597" cy="705760"/>
            <a:chOff x="1659617" y="3220673"/>
            <a:chExt cx="1092597" cy="70576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659617" y="3649434"/>
              <a:ext cx="1092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Functions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EDE66E-2765-FA15-566E-45845BC7E594}"/>
              </a:ext>
            </a:extLst>
          </p:cNvPr>
          <p:cNvGrpSpPr/>
          <p:nvPr/>
        </p:nvGrpSpPr>
        <p:grpSpPr>
          <a:xfrm>
            <a:off x="675411" y="3556254"/>
            <a:ext cx="1092598" cy="693650"/>
            <a:chOff x="4080560" y="4238641"/>
            <a:chExt cx="1092598" cy="69365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AED8C25-3D50-A67C-D51E-FCB3C0CB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4238641"/>
              <a:ext cx="416651" cy="4166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474971-F4A1-85D0-7746-AAAAE44D261F}"/>
                </a:ext>
              </a:extLst>
            </p:cNvPr>
            <p:cNvSpPr txBox="1"/>
            <p:nvPr/>
          </p:nvSpPr>
          <p:spPr>
            <a:xfrm>
              <a:off x="4080560" y="4655292"/>
              <a:ext cx="1092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Web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746D93-6272-768A-12BF-61FA03BEFE4F}"/>
              </a:ext>
            </a:extLst>
          </p:cNvPr>
          <p:cNvSpPr txBox="1"/>
          <p:nvPr/>
        </p:nvSpPr>
        <p:spPr>
          <a:xfrm>
            <a:off x="1889760" y="1694568"/>
            <a:ext cx="491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Facilitate real-time messaging to connected clients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7CAD3-A7A2-C230-0ADE-80EDFA4D313D}"/>
              </a:ext>
            </a:extLst>
          </p:cNvPr>
          <p:cNvSpPr txBox="1"/>
          <p:nvPr/>
        </p:nvSpPr>
        <p:spPr>
          <a:xfrm>
            <a:off x="1889760" y="2630079"/>
            <a:ext cx="746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Serverless </a:t>
            </a:r>
            <a:r>
              <a:rPr lang="en-US" dirty="0" err="1">
                <a:solidFill>
                  <a:srgbClr val="FAFAFA"/>
                </a:solidFill>
              </a:rPr>
              <a:t>SignalR</a:t>
            </a:r>
            <a:r>
              <a:rPr lang="en-US" dirty="0">
                <a:solidFill>
                  <a:srgbClr val="FAFAFA"/>
                </a:solidFill>
              </a:rPr>
              <a:t> “broker” – handle registration and pushes of order updates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6743A3-9502-4D31-A039-BEFAF1D02940}"/>
              </a:ext>
            </a:extLst>
          </p:cNvPr>
          <p:cNvSpPr txBox="1"/>
          <p:nvPr/>
        </p:nvSpPr>
        <p:spPr>
          <a:xfrm>
            <a:off x="1889760" y="3579913"/>
            <a:ext cx="342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FAFA"/>
                </a:solidFill>
              </a:rPr>
              <a:t>Client – receives real-time updates</a:t>
            </a:r>
          </a:p>
        </p:txBody>
      </p:sp>
    </p:spTree>
    <p:extLst>
      <p:ext uri="{BB962C8B-B14F-4D97-AF65-F5344CB8AC3E}">
        <p14:creationId xmlns:p14="http://schemas.microsoft.com/office/powerpoint/2010/main" val="32443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EA24-9D88-4859-E648-C985B7E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order tracking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D083D-3E2B-50FE-B480-C93F9C485CA7}"/>
              </a:ext>
            </a:extLst>
          </p:cNvPr>
          <p:cNvGrpSpPr/>
          <p:nvPr/>
        </p:nvGrpSpPr>
        <p:grpSpPr>
          <a:xfrm>
            <a:off x="5712489" y="1343863"/>
            <a:ext cx="767021" cy="693649"/>
            <a:chOff x="663014" y="3220674"/>
            <a:chExt cx="767021" cy="6936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9A0EE1-36F3-C4F4-1EF0-6E0C3CE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735DD-D690-8C57-E82C-E659E0CD9B0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Browser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A83B5-747F-19B9-EFD3-82791D8251CF}"/>
              </a:ext>
            </a:extLst>
          </p:cNvPr>
          <p:cNvGrpSpPr/>
          <p:nvPr/>
        </p:nvGrpSpPr>
        <p:grpSpPr>
          <a:xfrm>
            <a:off x="5632849" y="2594618"/>
            <a:ext cx="926300" cy="1062982"/>
            <a:chOff x="1737261" y="3220673"/>
            <a:chExt cx="926300" cy="106298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681074-1D93-34B4-BA40-89064437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92086" y="3220673"/>
              <a:ext cx="416651" cy="4166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CF1DBA-DD98-EEAA-1350-A44936487150}"/>
                </a:ext>
              </a:extLst>
            </p:cNvPr>
            <p:cNvSpPr txBox="1"/>
            <p:nvPr/>
          </p:nvSpPr>
          <p:spPr>
            <a:xfrm>
              <a:off x="1737261" y="3637324"/>
              <a:ext cx="926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Web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 err="1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Blazor</a:t>
              </a: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602098-512F-2B94-1BC2-A0FE227AF2EE}"/>
              </a:ext>
            </a:extLst>
          </p:cNvPr>
          <p:cNvGrpSpPr/>
          <p:nvPr/>
        </p:nvGrpSpPr>
        <p:grpSpPr>
          <a:xfrm>
            <a:off x="7279208" y="3765643"/>
            <a:ext cx="1092598" cy="878316"/>
            <a:chOff x="2810559" y="2317181"/>
            <a:chExt cx="1092598" cy="8783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65B8F5-5CCD-3930-3DA6-7E52A7B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2317181"/>
              <a:ext cx="416651" cy="4166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7EB2F2-085C-AE99-FC09-5144DF40CB32}"/>
                </a:ext>
              </a:extLst>
            </p:cNvPr>
            <p:cNvSpPr txBox="1"/>
            <p:nvPr/>
          </p:nvSpPr>
          <p:spPr>
            <a:xfrm>
              <a:off x="2810559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Menu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7DB9D-4D47-393D-7702-DDB8ED19E409}"/>
              </a:ext>
            </a:extLst>
          </p:cNvPr>
          <p:cNvGrpSpPr/>
          <p:nvPr/>
        </p:nvGrpSpPr>
        <p:grpSpPr>
          <a:xfrm>
            <a:off x="3691963" y="3742619"/>
            <a:ext cx="1349065" cy="879639"/>
            <a:chOff x="2682325" y="4238641"/>
            <a:chExt cx="1349065" cy="87963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A1F420F-1D12-9A84-227A-2AA63985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148533" y="4238641"/>
              <a:ext cx="416651" cy="416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822E4-4FFC-5FB0-25B5-530C5F847967}"/>
                </a:ext>
              </a:extLst>
            </p:cNvPr>
            <p:cNvSpPr txBox="1"/>
            <p:nvPr/>
          </p:nvSpPr>
          <p:spPr>
            <a:xfrm>
              <a:off x="2682325" y="4656615"/>
              <a:ext cx="1349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Pizza Checkout</a:t>
              </a:r>
              <a:b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 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277D14-57B6-CF65-6BBE-158AC2B0D679}"/>
              </a:ext>
            </a:extLst>
          </p:cNvPr>
          <p:cNvGrpSpPr/>
          <p:nvPr/>
        </p:nvGrpSpPr>
        <p:grpSpPr>
          <a:xfrm>
            <a:off x="7279208" y="5254340"/>
            <a:ext cx="1092598" cy="878316"/>
            <a:chOff x="4080560" y="2317181"/>
            <a:chExt cx="1092598" cy="87831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297F544-1663-541D-22D4-2460685E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2317181"/>
              <a:ext cx="416651" cy="4166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CE5F86-B5E5-3E35-AB34-8C4A1DAE87B3}"/>
                </a:ext>
              </a:extLst>
            </p:cNvPr>
            <p:cNvSpPr txBox="1"/>
            <p:nvPr/>
          </p:nvSpPr>
          <p:spPr>
            <a:xfrm>
              <a:off x="4080560" y="273383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EDE66E-2765-FA15-566E-45845BC7E594}"/>
              </a:ext>
            </a:extLst>
          </p:cNvPr>
          <p:cNvGrpSpPr/>
          <p:nvPr/>
        </p:nvGrpSpPr>
        <p:grpSpPr>
          <a:xfrm>
            <a:off x="3820196" y="5255146"/>
            <a:ext cx="1092598" cy="878316"/>
            <a:chOff x="4080560" y="4238641"/>
            <a:chExt cx="1092598" cy="87831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AED8C25-3D50-A67C-D51E-FCB3C0CB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18534" y="4238641"/>
              <a:ext cx="416651" cy="4166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474971-F4A1-85D0-7746-AAAAE44D261F}"/>
                </a:ext>
              </a:extLst>
            </p:cNvPr>
            <p:cNvSpPr txBox="1"/>
            <p:nvPr/>
          </p:nvSpPr>
          <p:spPr>
            <a:xfrm>
              <a:off x="4080560" y="4655292"/>
              <a:ext cx="109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SQL Serverless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04AD2F-6383-2B9E-EF7E-9FC9BBFF4E27}"/>
              </a:ext>
            </a:extLst>
          </p:cNvPr>
          <p:cNvGrpSpPr/>
          <p:nvPr/>
        </p:nvGrpSpPr>
        <p:grpSpPr>
          <a:xfrm>
            <a:off x="9135303" y="2426104"/>
            <a:ext cx="1393722" cy="2306340"/>
            <a:chOff x="9135303" y="2219632"/>
            <a:chExt cx="1393722" cy="230634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918A27-92DC-EB4F-9AC8-791EC6943F52}"/>
                </a:ext>
              </a:extLst>
            </p:cNvPr>
            <p:cNvSpPr/>
            <p:nvPr/>
          </p:nvSpPr>
          <p:spPr>
            <a:xfrm>
              <a:off x="9135303" y="2219632"/>
              <a:ext cx="1393722" cy="2306340"/>
            </a:xfrm>
            <a:prstGeom prst="roundRect">
              <a:avLst/>
            </a:prstGeom>
            <a:solidFill>
              <a:srgbClr val="B9AAEE">
                <a:alpha val="32000"/>
              </a:srgbClr>
            </a:solidFill>
            <a:ln>
              <a:solidFill>
                <a:srgbClr val="190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43DA45-D470-A6B1-7EA8-4920EC10D2E3}"/>
                </a:ext>
              </a:extLst>
            </p:cNvPr>
            <p:cNvGrpSpPr/>
            <p:nvPr/>
          </p:nvGrpSpPr>
          <p:grpSpPr>
            <a:xfrm>
              <a:off x="9260407" y="3514019"/>
              <a:ext cx="1092598" cy="878316"/>
              <a:chOff x="2810559" y="2317181"/>
              <a:chExt cx="1092598" cy="878316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B95C3D3-6483-1101-870B-C13DC3938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D02E7-CD4D-FA40-D061-C931F1B58046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Blob Storage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EC3EEC-AD9F-2F79-C55F-617ECFE9F6F7}"/>
                </a:ext>
              </a:extLst>
            </p:cNvPr>
            <p:cNvGrpSpPr/>
            <p:nvPr/>
          </p:nvGrpSpPr>
          <p:grpSpPr>
            <a:xfrm>
              <a:off x="9260407" y="2343511"/>
              <a:ext cx="1092598" cy="878316"/>
              <a:chOff x="2810559" y="2317181"/>
              <a:chExt cx="1092598" cy="878316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8FF981C2-6F66-B81C-7C84-6D90AC6F4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148533" y="2317181"/>
                <a:ext cx="416651" cy="41665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E18008-276A-9746-E94C-3C6644F6CE58}"/>
                  </a:ext>
                </a:extLst>
              </p:cNvPr>
              <p:cNvSpPr txBox="1"/>
              <p:nvPr/>
            </p:nvSpPr>
            <p:spPr>
              <a:xfrm>
                <a:off x="2810559" y="2733832"/>
                <a:ext cx="1092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CDN</a:t>
                </a:r>
                <a:b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Images</a:t>
                </a:r>
              </a:p>
            </p:txBody>
          </p:sp>
        </p:grp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043ABF-C7A4-BA68-5C37-3255E1145319}"/>
              </a:ext>
            </a:extLst>
          </p:cNvPr>
          <p:cNvCxnSpPr/>
          <p:nvPr/>
        </p:nvCxnSpPr>
        <p:spPr>
          <a:xfrm>
            <a:off x="6088625" y="2009432"/>
            <a:ext cx="0" cy="540551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32224-491E-A509-4CAB-6ECA6C7D053E}"/>
              </a:ext>
            </a:extLst>
          </p:cNvPr>
          <p:cNvCxnSpPr>
            <a:cxnSpLocks/>
          </p:cNvCxnSpPr>
          <p:nvPr/>
        </p:nvCxnSpPr>
        <p:spPr>
          <a:xfrm>
            <a:off x="4366495" y="4643959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3B4A68-76BB-9903-9C37-80B51C980140}"/>
              </a:ext>
            </a:extLst>
          </p:cNvPr>
          <p:cNvCxnSpPr>
            <a:cxnSpLocks/>
          </p:cNvCxnSpPr>
          <p:nvPr/>
        </p:nvCxnSpPr>
        <p:spPr>
          <a:xfrm>
            <a:off x="7824021" y="4675050"/>
            <a:ext cx="0" cy="57929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54BFC0-441B-DAA8-2006-E4E8C9A1744A}"/>
              </a:ext>
            </a:extLst>
          </p:cNvPr>
          <p:cNvCxnSpPr>
            <a:cxnSpLocks/>
          </p:cNvCxnSpPr>
          <p:nvPr/>
        </p:nvCxnSpPr>
        <p:spPr>
          <a:xfrm flipV="1">
            <a:off x="8183872" y="3973968"/>
            <a:ext cx="731520" cy="0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2BB7FD-E673-F40E-223B-3B5048DFF980}"/>
              </a:ext>
            </a:extLst>
          </p:cNvPr>
          <p:cNvCxnSpPr/>
          <p:nvPr/>
        </p:nvCxnSpPr>
        <p:spPr>
          <a:xfrm rot="10800000" flipV="1">
            <a:off x="4366495" y="2802942"/>
            <a:ext cx="1345994" cy="854657"/>
          </a:xfrm>
          <a:prstGeom prst="bentConnector3">
            <a:avLst>
              <a:gd name="adj1" fmla="val 99308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0C7F708-7FC4-EA00-C13D-678E86667563}"/>
              </a:ext>
            </a:extLst>
          </p:cNvPr>
          <p:cNvCxnSpPr>
            <a:cxnSpLocks/>
          </p:cNvCxnSpPr>
          <p:nvPr/>
        </p:nvCxnSpPr>
        <p:spPr>
          <a:xfrm>
            <a:off x="6416828" y="2796102"/>
            <a:ext cx="1375223" cy="901312"/>
          </a:xfrm>
          <a:prstGeom prst="bentConnector3">
            <a:avLst>
              <a:gd name="adj1" fmla="val 101491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8DF95BF-711C-2E3D-BD11-D992C3C9FE16}"/>
              </a:ext>
            </a:extLst>
          </p:cNvPr>
          <p:cNvCxnSpPr>
            <a:cxnSpLocks/>
          </p:cNvCxnSpPr>
          <p:nvPr/>
        </p:nvCxnSpPr>
        <p:spPr>
          <a:xfrm>
            <a:off x="6464762" y="1552188"/>
            <a:ext cx="3367402" cy="842177"/>
          </a:xfrm>
          <a:prstGeom prst="bentConnector3">
            <a:avLst>
              <a:gd name="adj1" fmla="val 99406"/>
            </a:avLst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098F3A-A0B3-7A25-4524-66B5A954D578}"/>
              </a:ext>
            </a:extLst>
          </p:cNvPr>
          <p:cNvGrpSpPr/>
          <p:nvPr/>
        </p:nvGrpSpPr>
        <p:grpSpPr>
          <a:xfrm>
            <a:off x="665524" y="1491147"/>
            <a:ext cx="1994041" cy="1597234"/>
            <a:chOff x="665524" y="1752407"/>
            <a:chExt cx="1994041" cy="15972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493C27-B70A-50D0-C454-88118F754B57}"/>
                </a:ext>
              </a:extLst>
            </p:cNvPr>
            <p:cNvGrpSpPr/>
            <p:nvPr/>
          </p:nvGrpSpPr>
          <p:grpSpPr>
            <a:xfrm>
              <a:off x="665524" y="1752407"/>
              <a:ext cx="1345987" cy="1283915"/>
              <a:chOff x="548716" y="1534235"/>
              <a:chExt cx="1345987" cy="128391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7AA767E-82EF-218A-08CD-F78E7D58FB12}"/>
                  </a:ext>
                </a:extLst>
              </p:cNvPr>
              <p:cNvGrpSpPr/>
              <p:nvPr/>
            </p:nvGrpSpPr>
            <p:grpSpPr>
              <a:xfrm>
                <a:off x="838200" y="1856334"/>
                <a:ext cx="767021" cy="693649"/>
                <a:chOff x="663014" y="3220674"/>
                <a:chExt cx="767021" cy="693649"/>
              </a:xfrm>
            </p:grpSpPr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CDD206BC-D78D-EC1B-66D0-9F3B6D152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838200" y="3220674"/>
                  <a:ext cx="416651" cy="41665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70A3DC-FF55-E953-A1A1-DC17DA8BB59F}"/>
                    </a:ext>
                  </a:extLst>
                </p:cNvPr>
                <p:cNvSpPr txBox="1"/>
                <p:nvPr/>
              </p:nvSpPr>
              <p:spPr>
                <a:xfrm>
                  <a:off x="663014" y="3637324"/>
                  <a:ext cx="7670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rgbClr val="FAFAFA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SignalR</a:t>
                  </a:r>
                  <a:endPara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6AEFB90-D840-E68E-907A-89B0D21F3EEA}"/>
                  </a:ext>
                </a:extLst>
              </p:cNvPr>
              <p:cNvSpPr/>
              <p:nvPr/>
            </p:nvSpPr>
            <p:spPr>
              <a:xfrm>
                <a:off x="548716" y="1534235"/>
                <a:ext cx="1345987" cy="1283915"/>
              </a:xfrm>
              <a:prstGeom prst="ellipse">
                <a:avLst/>
              </a:prstGeom>
              <a:noFill/>
              <a:ln w="50800" cap="rnd">
                <a:solidFill>
                  <a:srgbClr val="B9AAEE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2CACB3-DC41-BEB6-A757-7BE546EC4DEF}"/>
                </a:ext>
              </a:extLst>
            </p:cNvPr>
            <p:cNvGrpSpPr/>
            <p:nvPr/>
          </p:nvGrpSpPr>
          <p:grpSpPr>
            <a:xfrm>
              <a:off x="1566968" y="2643881"/>
              <a:ext cx="1092597" cy="705760"/>
              <a:chOff x="1659617" y="3220673"/>
              <a:chExt cx="1092597" cy="705760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04ED44C5-C36B-ABAF-D0FC-94A9F7ABD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992086" y="3220673"/>
                <a:ext cx="416651" cy="41665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DE591F-776F-EE84-7206-78C0F648F76F}"/>
                  </a:ext>
                </a:extLst>
              </p:cNvPr>
              <p:cNvSpPr txBox="1"/>
              <p:nvPr/>
            </p:nvSpPr>
            <p:spPr>
              <a:xfrm>
                <a:off x="1659617" y="3649434"/>
                <a:ext cx="10925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AFAFA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Broker</a:t>
                </a:r>
              </a:p>
            </p:txBody>
          </p:sp>
        </p:grpSp>
      </p:grpSp>
      <p:sp>
        <p:nvSpPr>
          <p:cNvPr id="60" name="Star: 4 Points 59">
            <a:extLst>
              <a:ext uri="{FF2B5EF4-FFF2-40B4-BE49-F238E27FC236}">
                <a16:creationId xmlns:a16="http://schemas.microsoft.com/office/drawing/2014/main" id="{8BBE4F7B-0745-64B6-16FC-B318FA0A3E4B}"/>
              </a:ext>
            </a:extLst>
          </p:cNvPr>
          <p:cNvSpPr/>
          <p:nvPr/>
        </p:nvSpPr>
        <p:spPr>
          <a:xfrm>
            <a:off x="3514672" y="1653130"/>
            <a:ext cx="535396" cy="540551"/>
          </a:xfrm>
          <a:prstGeom prst="star4">
            <a:avLst/>
          </a:prstGeom>
          <a:solidFill>
            <a:srgbClr val="EFCA2D"/>
          </a:solidFill>
          <a:ln>
            <a:solidFill>
              <a:srgbClr val="190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2A8EF22-B034-9DD7-877B-E8C110E345A3}"/>
              </a:ext>
            </a:extLst>
          </p:cNvPr>
          <p:cNvCxnSpPr>
            <a:cxnSpLocks/>
          </p:cNvCxnSpPr>
          <p:nvPr/>
        </p:nvCxnSpPr>
        <p:spPr>
          <a:xfrm>
            <a:off x="4158170" y="1923134"/>
            <a:ext cx="1625878" cy="794789"/>
          </a:xfrm>
          <a:prstGeom prst="bentConnector3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A0DE6D-26BC-72D0-CFB2-F2EF7185E793}"/>
              </a:ext>
            </a:extLst>
          </p:cNvPr>
          <p:cNvCxnSpPr>
            <a:cxnSpLocks/>
          </p:cNvCxnSpPr>
          <p:nvPr/>
        </p:nvCxnSpPr>
        <p:spPr>
          <a:xfrm flipV="1">
            <a:off x="2185851" y="1923134"/>
            <a:ext cx="1267861" cy="0"/>
          </a:xfrm>
          <a:prstGeom prst="line">
            <a:avLst/>
          </a:prstGeom>
          <a:ln w="50800" cap="rnd">
            <a:solidFill>
              <a:srgbClr val="EFCA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ADCFF3-07DD-B2B1-A2F5-39149D6A3111}"/>
              </a:ext>
            </a:extLst>
          </p:cNvPr>
          <p:cNvGrpSpPr/>
          <p:nvPr/>
        </p:nvGrpSpPr>
        <p:grpSpPr>
          <a:xfrm>
            <a:off x="1716360" y="3742619"/>
            <a:ext cx="767021" cy="693649"/>
            <a:chOff x="663014" y="3220674"/>
            <a:chExt cx="767021" cy="693649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8F38DFC8-222F-1562-B6A7-CB3151A5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3220674"/>
              <a:ext cx="416651" cy="41665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CDF511-BA47-9972-5414-7218C60C1270}"/>
                </a:ext>
              </a:extLst>
            </p:cNvPr>
            <p:cNvSpPr txBox="1"/>
            <p:nvPr/>
          </p:nvSpPr>
          <p:spPr>
            <a:xfrm>
              <a:off x="663014" y="3637324"/>
              <a:ext cx="767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External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51FCD4-ACD9-2363-0AA7-139BCA1A0AA6}"/>
              </a:ext>
            </a:extLst>
          </p:cNvPr>
          <p:cNvCxnSpPr/>
          <p:nvPr/>
        </p:nvCxnSpPr>
        <p:spPr>
          <a:xfrm>
            <a:off x="2099871" y="3122027"/>
            <a:ext cx="0" cy="540551"/>
          </a:xfrm>
          <a:prstGeom prst="line">
            <a:avLst/>
          </a:prstGeom>
          <a:ln w="50800" cap="rnd">
            <a:solidFill>
              <a:srgbClr val="B9AA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8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2FA-CB01-EC3D-B977-A39DE3F7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take a peek…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88C59-3146-B669-289F-CA7A64081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Real-time order tracking</a:t>
            </a:r>
          </a:p>
        </p:txBody>
      </p:sp>
    </p:spTree>
    <p:extLst>
      <p:ext uri="{BB962C8B-B14F-4D97-AF65-F5344CB8AC3E}">
        <p14:creationId xmlns:p14="http://schemas.microsoft.com/office/powerpoint/2010/main" val="375969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services “things” in Active Directory</a:t>
            </a:r>
          </a:p>
          <a:p>
            <a:r>
              <a:rPr lang="en-US" dirty="0"/>
              <a:t>Apply role-based permissions to other services to those “things”</a:t>
            </a:r>
          </a:p>
          <a:p>
            <a:r>
              <a:rPr lang="en-US" dirty="0"/>
              <a:t>Treat Azure services like they’re people!</a:t>
            </a:r>
          </a:p>
          <a:p>
            <a:r>
              <a:rPr lang="en-US" dirty="0"/>
              <a:t>Developer friendly (good-bye connection strings!)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370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Open Sans Light</vt:lpstr>
      <vt:lpstr>Open Sans SemiBold</vt:lpstr>
      <vt:lpstr>Office Theme</vt:lpstr>
      <vt:lpstr>PowerPoint Presentation</vt:lpstr>
      <vt:lpstr>The whirlwind tour of building .NET apps in Azure</vt:lpstr>
      <vt:lpstr>Breaking the talk up…</vt:lpstr>
      <vt:lpstr>Do a lot … without a lot</vt:lpstr>
      <vt:lpstr>Let’s take a peek…</vt:lpstr>
      <vt:lpstr>Real-time order tracking</vt:lpstr>
      <vt:lpstr>Real-time order tracking</vt:lpstr>
      <vt:lpstr>Let’s take a peek…</vt:lpstr>
      <vt:lpstr>Managed identity</vt:lpstr>
      <vt:lpstr>Configuration values and secrets in one spot</vt:lpstr>
      <vt:lpstr>Secure configuration</vt:lpstr>
      <vt:lpstr>Let’s take a peek…</vt:lpstr>
      <vt:lpstr>One-stop shop for your microservices</vt:lpstr>
      <vt:lpstr>Container Apps</vt:lpstr>
      <vt:lpstr>Let’s take a peek…</vt:lpstr>
      <vt:lpstr>The whirlwind tour of building .NET apps in Azure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Matt Soucoup</cp:lastModifiedBy>
  <cp:revision>17</cp:revision>
  <dcterms:created xsi:type="dcterms:W3CDTF">2022-10-11T15:09:05Z</dcterms:created>
  <dcterms:modified xsi:type="dcterms:W3CDTF">2022-11-17T19:32:46Z</dcterms:modified>
</cp:coreProperties>
</file>